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259" r:id="rId5"/>
    <p:sldId id="704" r:id="rId6"/>
    <p:sldId id="587" r:id="rId7"/>
    <p:sldId id="883" r:id="rId8"/>
    <p:sldId id="885" r:id="rId9"/>
    <p:sldId id="886" r:id="rId10"/>
    <p:sldId id="887" r:id="rId11"/>
    <p:sldId id="864" r:id="rId12"/>
  </p:sldIdLst>
  <p:sldSz cx="9906000" cy="6858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3D454602-57B5-49D3-8949-0DF022693856}">
          <p14:sldIdLst>
            <p14:sldId id="259"/>
            <p14:sldId id="704"/>
            <p14:sldId id="587"/>
            <p14:sldId id="883"/>
            <p14:sldId id="885"/>
            <p14:sldId id="886"/>
            <p14:sldId id="887"/>
            <p14:sldId id="864"/>
          </p14:sldIdLst>
        </p14:section>
      </p14:sectionLst>
    </p:ext>
    <p:ext uri="{EFAFB233-063F-42B5-8137-9DF3F51BA10A}">
      <p15:sldGuideLst xmlns:p15="http://schemas.microsoft.com/office/powerpoint/2012/main">
        <p15:guide id="5" orient="horz" pos="527" userDrawn="1">
          <p15:clr>
            <a:srgbClr val="A4A3A4"/>
          </p15:clr>
        </p15:guide>
        <p15:guide id="7" pos="3120" userDrawn="1">
          <p15:clr>
            <a:srgbClr val="A4A3A4"/>
          </p15:clr>
        </p15:guide>
        <p15:guide id="13" pos="3029" userDrawn="1">
          <p15:clr>
            <a:srgbClr val="A4A3A4"/>
          </p15:clr>
        </p15:guide>
        <p15:guide id="14" pos="3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8E1672-CC99-A50D-EBA2-7FB0BB3FCA9C}" name="김지혜" initials="김" userId="S::wisdom@ecosian.com::bfceeb11-027e-44ca-ad12-c210df909f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CF3FA"/>
    <a:srgbClr val="4A77CA"/>
    <a:srgbClr val="2557C5"/>
    <a:srgbClr val="004280"/>
    <a:srgbClr val="224F86"/>
    <a:srgbClr val="FFFFFF"/>
    <a:srgbClr val="0070C0"/>
    <a:srgbClr val="89BAD8"/>
    <a:srgbClr val="CD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1339" autoAdjust="0"/>
  </p:normalViewPr>
  <p:slideViewPr>
    <p:cSldViewPr snapToGrid="0" showGuides="1">
      <p:cViewPr varScale="1">
        <p:scale>
          <a:sx n="97" d="100"/>
          <a:sy n="97" d="100"/>
        </p:scale>
        <p:origin x="1758" y="90"/>
      </p:cViewPr>
      <p:guideLst>
        <p:guide orient="horz" pos="527"/>
        <p:guide pos="3120"/>
        <p:guide pos="3029"/>
        <p:guide pos="321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10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지혜" userId="bfceeb11-027e-44ca-ad12-c210df909f89" providerId="ADAL" clId="{4ABBF2C3-5E3D-4E0D-89A3-DEBF7C78CA74}"/>
    <pc:docChg chg="undo custSel modSld">
      <pc:chgData name="김지혜" userId="bfceeb11-027e-44ca-ad12-c210df909f89" providerId="ADAL" clId="{4ABBF2C3-5E3D-4E0D-89A3-DEBF7C78CA74}" dt="2023-08-07T23:36:01.647" v="25" actId="20577"/>
      <pc:docMkLst>
        <pc:docMk/>
      </pc:docMkLst>
      <pc:sldChg chg="modSp mod">
        <pc:chgData name="김지혜" userId="bfceeb11-027e-44ca-ad12-c210df909f89" providerId="ADAL" clId="{4ABBF2C3-5E3D-4E0D-89A3-DEBF7C78CA74}" dt="2023-08-07T23:36:01.647" v="25" actId="20577"/>
        <pc:sldMkLst>
          <pc:docMk/>
          <pc:sldMk cId="2656675632" sldId="883"/>
        </pc:sldMkLst>
        <pc:spChg chg="mod">
          <ac:chgData name="김지혜" userId="bfceeb11-027e-44ca-ad12-c210df909f89" providerId="ADAL" clId="{4ABBF2C3-5E3D-4E0D-89A3-DEBF7C78CA74}" dt="2023-08-07T23:36:01.647" v="25" actId="20577"/>
          <ac:spMkLst>
            <pc:docMk/>
            <pc:sldMk cId="2656675632" sldId="883"/>
            <ac:spMk id="16" creationId="{4C2520F9-C1F0-2286-C78D-91833BBAB2E6}"/>
          </ac:spMkLst>
        </pc:spChg>
        <pc:spChg chg="mod">
          <ac:chgData name="김지혜" userId="bfceeb11-027e-44ca-ad12-c210df909f89" providerId="ADAL" clId="{4ABBF2C3-5E3D-4E0D-89A3-DEBF7C78CA74}" dt="2023-08-07T23:35:29.918" v="16" actId="1076"/>
          <ac:spMkLst>
            <pc:docMk/>
            <pc:sldMk cId="2656675632" sldId="883"/>
            <ac:spMk id="41" creationId="{581D8CD7-1AE7-6A93-A688-832AE03B5787}"/>
          </ac:spMkLst>
        </pc:spChg>
        <pc:grpChg chg="mod">
          <ac:chgData name="김지혜" userId="bfceeb11-027e-44ca-ad12-c210df909f89" providerId="ADAL" clId="{4ABBF2C3-5E3D-4E0D-89A3-DEBF7C78CA74}" dt="2023-08-07T23:35:06.308" v="10" actId="1076"/>
          <ac:grpSpMkLst>
            <pc:docMk/>
            <pc:sldMk cId="2656675632" sldId="883"/>
            <ac:grpSpMk id="29" creationId="{1810E1F7-F039-C1D2-44B4-C11BFE6AA336}"/>
          </ac:grpSpMkLst>
        </pc:grpChg>
        <pc:grpChg chg="mod">
          <ac:chgData name="김지혜" userId="bfceeb11-027e-44ca-ad12-c210df909f89" providerId="ADAL" clId="{4ABBF2C3-5E3D-4E0D-89A3-DEBF7C78CA74}" dt="2023-08-07T23:35:31.548" v="17" actId="1076"/>
          <ac:grpSpMkLst>
            <pc:docMk/>
            <pc:sldMk cId="2656675632" sldId="883"/>
            <ac:grpSpMk id="42" creationId="{DABFE07B-E3A4-AB7C-B161-CC178872B867}"/>
          </ac:grpSpMkLst>
        </pc:grpChg>
        <pc:picChg chg="mod">
          <ac:chgData name="김지혜" userId="bfceeb11-027e-44ca-ad12-c210df909f89" providerId="ADAL" clId="{4ABBF2C3-5E3D-4E0D-89A3-DEBF7C78CA74}" dt="2023-08-07T23:35:04.328" v="9" actId="14100"/>
          <ac:picMkLst>
            <pc:docMk/>
            <pc:sldMk cId="2656675632" sldId="883"/>
            <ac:picMk id="11" creationId="{219106F2-4B38-58B1-49F2-738A29D23AE9}"/>
          </ac:picMkLst>
        </pc:picChg>
      </pc:sldChg>
    </pc:docChg>
  </pc:docChgLst>
  <pc:docChgLst>
    <pc:chgData name="김지혜" userId="bfceeb11-027e-44ca-ad12-c210df909f89" providerId="ADAL" clId="{5C2AFE45-DFFD-4715-9B55-A725A484E064}"/>
    <pc:docChg chg="undo custSel addSld delSld modSld modSection">
      <pc:chgData name="김지혜" userId="bfceeb11-027e-44ca-ad12-c210df909f89" providerId="ADAL" clId="{5C2AFE45-DFFD-4715-9B55-A725A484E064}" dt="2023-12-20T05:03:09.291" v="101" actId="113"/>
      <pc:docMkLst>
        <pc:docMk/>
      </pc:docMkLst>
      <pc:sldChg chg="modSp mod">
        <pc:chgData name="김지혜" userId="bfceeb11-027e-44ca-ad12-c210df909f89" providerId="ADAL" clId="{5C2AFE45-DFFD-4715-9B55-A725A484E064}" dt="2023-12-20T04:59:54.924" v="0" actId="20577"/>
        <pc:sldMkLst>
          <pc:docMk/>
          <pc:sldMk cId="1385770086" sldId="259"/>
        </pc:sldMkLst>
        <pc:spChg chg="mod">
          <ac:chgData name="김지혜" userId="bfceeb11-027e-44ca-ad12-c210df909f89" providerId="ADAL" clId="{5C2AFE45-DFFD-4715-9B55-A725A484E064}" dt="2023-12-20T04:59:54.924" v="0" actId="20577"/>
          <ac:spMkLst>
            <pc:docMk/>
            <pc:sldMk cId="1385770086" sldId="259"/>
            <ac:spMk id="9" creationId="{00000000-0000-0000-0000-000000000000}"/>
          </ac:spMkLst>
        </pc:spChg>
      </pc:sldChg>
      <pc:sldChg chg="del">
        <pc:chgData name="김지혜" userId="bfceeb11-027e-44ca-ad12-c210df909f89" providerId="ADAL" clId="{5C2AFE45-DFFD-4715-9B55-A725A484E064}" dt="2023-12-20T05:01:47.012" v="50" actId="47"/>
        <pc:sldMkLst>
          <pc:docMk/>
          <pc:sldMk cId="3273852725" sldId="576"/>
        </pc:sldMkLst>
      </pc:sldChg>
      <pc:sldChg chg="addSp delSp modSp mod">
        <pc:chgData name="김지혜" userId="bfceeb11-027e-44ca-ad12-c210df909f89" providerId="ADAL" clId="{5C2AFE45-DFFD-4715-9B55-A725A484E064}" dt="2023-12-20T05:02:47.221" v="78" actId="113"/>
        <pc:sldMkLst>
          <pc:docMk/>
          <pc:sldMk cId="2250425275" sldId="587"/>
        </pc:sldMkLst>
        <pc:spChg chg="add del">
          <ac:chgData name="김지혜" userId="bfceeb11-027e-44ca-ad12-c210df909f89" providerId="ADAL" clId="{5C2AFE45-DFFD-4715-9B55-A725A484E064}" dt="2023-12-20T05:00:03.534" v="2" actId="478"/>
          <ac:spMkLst>
            <pc:docMk/>
            <pc:sldMk cId="2250425275" sldId="587"/>
            <ac:spMk id="5" creationId="{43780644-ED16-AD1C-EA08-FEDD953B5794}"/>
          </ac:spMkLst>
        </pc:spChg>
        <pc:spChg chg="mod">
          <ac:chgData name="김지혜" userId="bfceeb11-027e-44ca-ad12-c210df909f89" providerId="ADAL" clId="{5C2AFE45-DFFD-4715-9B55-A725A484E064}" dt="2023-12-20T05:02:47.221" v="78" actId="113"/>
          <ac:spMkLst>
            <pc:docMk/>
            <pc:sldMk cId="2250425275" sldId="587"/>
            <ac:spMk id="20" creationId="{16CF541B-7608-140A-247F-1B114F9D62AE}"/>
          </ac:spMkLst>
        </pc:spChg>
      </pc:sldChg>
      <pc:sldChg chg="add del">
        <pc:chgData name="김지혜" userId="bfceeb11-027e-44ca-ad12-c210df909f89" providerId="ADAL" clId="{5C2AFE45-DFFD-4715-9B55-A725A484E064}" dt="2023-12-20T05:01:14.403" v="38" actId="47"/>
        <pc:sldMkLst>
          <pc:docMk/>
          <pc:sldMk cId="76496217" sldId="603"/>
        </pc:sldMkLst>
      </pc:sldChg>
      <pc:sldChg chg="add del">
        <pc:chgData name="김지혜" userId="bfceeb11-027e-44ca-ad12-c210df909f89" providerId="ADAL" clId="{5C2AFE45-DFFD-4715-9B55-A725A484E064}" dt="2023-12-20T05:01:17.500" v="41" actId="47"/>
        <pc:sldMkLst>
          <pc:docMk/>
          <pc:sldMk cId="4233206998" sldId="702"/>
        </pc:sldMkLst>
      </pc:sldChg>
      <pc:sldChg chg="add del">
        <pc:chgData name="김지혜" userId="bfceeb11-027e-44ca-ad12-c210df909f89" providerId="ADAL" clId="{5C2AFE45-DFFD-4715-9B55-A725A484E064}" dt="2023-12-20T05:01:47.719" v="51" actId="47"/>
        <pc:sldMkLst>
          <pc:docMk/>
          <pc:sldMk cId="3589472449" sldId="703"/>
        </pc:sldMkLst>
      </pc:sldChg>
      <pc:sldChg chg="modSp mod">
        <pc:chgData name="김지혜" userId="bfceeb11-027e-44ca-ad12-c210df909f89" providerId="ADAL" clId="{5C2AFE45-DFFD-4715-9B55-A725A484E064}" dt="2023-12-20T05:02:05.935" v="70" actId="20577"/>
        <pc:sldMkLst>
          <pc:docMk/>
          <pc:sldMk cId="2896646570" sldId="704"/>
        </pc:sldMkLst>
        <pc:spChg chg="mod">
          <ac:chgData name="김지혜" userId="bfceeb11-027e-44ca-ad12-c210df909f89" providerId="ADAL" clId="{5C2AFE45-DFFD-4715-9B55-A725A484E064}" dt="2023-12-20T05:02:05.935" v="70" actId="20577"/>
          <ac:spMkLst>
            <pc:docMk/>
            <pc:sldMk cId="2896646570" sldId="704"/>
            <ac:spMk id="2" creationId="{DD2265B0-75E2-0F2E-0CE4-AD9B7C800924}"/>
          </ac:spMkLst>
        </pc:spChg>
        <pc:spChg chg="mod">
          <ac:chgData name="김지혜" userId="bfceeb11-027e-44ca-ad12-c210df909f89" providerId="ADAL" clId="{5C2AFE45-DFFD-4715-9B55-A725A484E064}" dt="2023-12-20T05:01:46.097" v="49"/>
          <ac:spMkLst>
            <pc:docMk/>
            <pc:sldMk cId="2896646570" sldId="704"/>
            <ac:spMk id="12" creationId="{00000000-0000-0000-0000-000000000000}"/>
          </ac:spMkLst>
        </pc:spChg>
      </pc:sldChg>
      <pc:sldChg chg="del">
        <pc:chgData name="김지혜" userId="bfceeb11-027e-44ca-ad12-c210df909f89" providerId="ADAL" clId="{5C2AFE45-DFFD-4715-9B55-A725A484E064}" dt="2023-12-20T05:00:13.380" v="3" actId="47"/>
        <pc:sldMkLst>
          <pc:docMk/>
          <pc:sldMk cId="31084743" sldId="714"/>
        </pc:sldMkLst>
      </pc:sldChg>
      <pc:sldChg chg="del">
        <pc:chgData name="김지혜" userId="bfceeb11-027e-44ca-ad12-c210df909f89" providerId="ADAL" clId="{5C2AFE45-DFFD-4715-9B55-A725A484E064}" dt="2023-12-20T05:01:39.048" v="47" actId="47"/>
        <pc:sldMkLst>
          <pc:docMk/>
          <pc:sldMk cId="2778240591" sldId="863"/>
        </pc:sldMkLst>
      </pc:sldChg>
      <pc:sldChg chg="modSp add del mod">
        <pc:chgData name="김지혜" userId="bfceeb11-027e-44ca-ad12-c210df909f89" providerId="ADAL" clId="{5C2AFE45-DFFD-4715-9B55-A725A484E064}" dt="2023-12-20T05:03:05.048" v="100" actId="20577"/>
        <pc:sldMkLst>
          <pc:docMk/>
          <pc:sldMk cId="3572508859" sldId="864"/>
        </pc:sldMkLst>
        <pc:spChg chg="mod">
          <ac:chgData name="김지혜" userId="bfceeb11-027e-44ca-ad12-c210df909f89" providerId="ADAL" clId="{5C2AFE45-DFFD-4715-9B55-A725A484E064}" dt="2023-12-20T05:03:01.365" v="84" actId="113"/>
          <ac:spMkLst>
            <pc:docMk/>
            <pc:sldMk cId="3572508859" sldId="864"/>
            <ac:spMk id="2" creationId="{00000000-0000-0000-0000-000000000000}"/>
          </ac:spMkLst>
        </pc:spChg>
        <pc:spChg chg="mod">
          <ac:chgData name="김지혜" userId="bfceeb11-027e-44ca-ad12-c210df909f89" providerId="ADAL" clId="{5C2AFE45-DFFD-4715-9B55-A725A484E064}" dt="2023-12-20T05:03:05.048" v="100" actId="20577"/>
          <ac:spMkLst>
            <pc:docMk/>
            <pc:sldMk cId="3572508859" sldId="864"/>
            <ac:spMk id="4" creationId="{00000000-0000-0000-0000-000000000000}"/>
          </ac:spMkLst>
        </pc:spChg>
      </pc:sldChg>
      <pc:sldChg chg="add del">
        <pc:chgData name="김지혜" userId="bfceeb11-027e-44ca-ad12-c210df909f89" providerId="ADAL" clId="{5C2AFE45-DFFD-4715-9B55-A725A484E064}" dt="2023-12-20T05:01:12.711" v="37" actId="47"/>
        <pc:sldMkLst>
          <pc:docMk/>
          <pc:sldMk cId="2142523406" sldId="867"/>
        </pc:sldMkLst>
      </pc:sldChg>
      <pc:sldChg chg="add del">
        <pc:chgData name="김지혜" userId="bfceeb11-027e-44ca-ad12-c210df909f89" providerId="ADAL" clId="{5C2AFE45-DFFD-4715-9B55-A725A484E064}" dt="2023-12-20T05:01:15.740" v="40" actId="47"/>
        <pc:sldMkLst>
          <pc:docMk/>
          <pc:sldMk cId="3064741065" sldId="870"/>
        </pc:sldMkLst>
      </pc:sldChg>
      <pc:sldChg chg="del">
        <pc:chgData name="김지혜" userId="bfceeb11-027e-44ca-ad12-c210df909f89" providerId="ADAL" clId="{5C2AFE45-DFFD-4715-9B55-A725A484E064}" dt="2023-12-20T05:01:39.684" v="48" actId="47"/>
        <pc:sldMkLst>
          <pc:docMk/>
          <pc:sldMk cId="2933516791" sldId="871"/>
        </pc:sldMkLst>
      </pc:sldChg>
      <pc:sldChg chg="modSp add del mod">
        <pc:chgData name="김지혜" userId="bfceeb11-027e-44ca-ad12-c210df909f89" providerId="ADAL" clId="{5C2AFE45-DFFD-4715-9B55-A725A484E064}" dt="2023-12-20T05:02:49.984" v="79" actId="113"/>
        <pc:sldMkLst>
          <pc:docMk/>
          <pc:sldMk cId="2656675632" sldId="883"/>
        </pc:sldMkLst>
        <pc:spChg chg="mod">
          <ac:chgData name="김지혜" userId="bfceeb11-027e-44ca-ad12-c210df909f89" providerId="ADAL" clId="{5C2AFE45-DFFD-4715-9B55-A725A484E064}" dt="2023-12-20T05:02:49.984" v="79" actId="113"/>
          <ac:spMkLst>
            <pc:docMk/>
            <pc:sldMk cId="2656675632" sldId="883"/>
            <ac:spMk id="15" creationId="{9867C82A-487A-6950-F2CA-4E1E4EF708B3}"/>
          </ac:spMkLst>
        </pc:spChg>
      </pc:sldChg>
      <pc:sldChg chg="modSp add del mod">
        <pc:chgData name="김지혜" userId="bfceeb11-027e-44ca-ad12-c210df909f89" providerId="ADAL" clId="{5C2AFE45-DFFD-4715-9B55-A725A484E064}" dt="2023-12-20T05:02:53.672" v="80" actId="113"/>
        <pc:sldMkLst>
          <pc:docMk/>
          <pc:sldMk cId="3419291175" sldId="885"/>
        </pc:sldMkLst>
        <pc:spChg chg="mod">
          <ac:chgData name="김지혜" userId="bfceeb11-027e-44ca-ad12-c210df909f89" providerId="ADAL" clId="{5C2AFE45-DFFD-4715-9B55-A725A484E064}" dt="2023-12-20T05:02:53.672" v="80" actId="113"/>
          <ac:spMkLst>
            <pc:docMk/>
            <pc:sldMk cId="3419291175" sldId="885"/>
            <ac:spMk id="15" creationId="{9867C82A-487A-6950-F2CA-4E1E4EF708B3}"/>
          </ac:spMkLst>
        </pc:spChg>
      </pc:sldChg>
      <pc:sldChg chg="modSp add del mod">
        <pc:chgData name="김지혜" userId="bfceeb11-027e-44ca-ad12-c210df909f89" providerId="ADAL" clId="{5C2AFE45-DFFD-4715-9B55-A725A484E064}" dt="2023-12-20T05:03:09.291" v="101" actId="113"/>
        <pc:sldMkLst>
          <pc:docMk/>
          <pc:sldMk cId="2635559356" sldId="886"/>
        </pc:sldMkLst>
        <pc:spChg chg="mod">
          <ac:chgData name="김지혜" userId="bfceeb11-027e-44ca-ad12-c210df909f89" providerId="ADAL" clId="{5C2AFE45-DFFD-4715-9B55-A725A484E064}" dt="2023-12-20T05:03:09.291" v="101" actId="113"/>
          <ac:spMkLst>
            <pc:docMk/>
            <pc:sldMk cId="2635559356" sldId="886"/>
            <ac:spMk id="15" creationId="{9867C82A-487A-6950-F2CA-4E1E4EF708B3}"/>
          </ac:spMkLst>
        </pc:spChg>
      </pc:sldChg>
      <pc:sldChg chg="modSp add del mod">
        <pc:chgData name="김지혜" userId="bfceeb11-027e-44ca-ad12-c210df909f89" providerId="ADAL" clId="{5C2AFE45-DFFD-4715-9B55-A725A484E064}" dt="2023-12-20T05:02:58.921" v="83" actId="113"/>
        <pc:sldMkLst>
          <pc:docMk/>
          <pc:sldMk cId="1104135922" sldId="887"/>
        </pc:sldMkLst>
        <pc:spChg chg="mod">
          <ac:chgData name="김지혜" userId="bfceeb11-027e-44ca-ad12-c210df909f89" providerId="ADAL" clId="{5C2AFE45-DFFD-4715-9B55-A725A484E064}" dt="2023-12-20T05:02:58.921" v="83" actId="113"/>
          <ac:spMkLst>
            <pc:docMk/>
            <pc:sldMk cId="1104135922" sldId="887"/>
            <ac:spMk id="15" creationId="{9867C82A-487A-6950-F2CA-4E1E4EF708B3}"/>
          </ac:spMkLst>
        </pc:spChg>
      </pc:sldChg>
      <pc:sldChg chg="del">
        <pc:chgData name="김지혜" userId="bfceeb11-027e-44ca-ad12-c210df909f89" providerId="ADAL" clId="{5C2AFE45-DFFD-4715-9B55-A725A484E064}" dt="2023-12-20T05:00:16.091" v="4" actId="47"/>
        <pc:sldMkLst>
          <pc:docMk/>
          <pc:sldMk cId="1729226371" sldId="889"/>
        </pc:sldMkLst>
      </pc:sldChg>
      <pc:sldChg chg="del">
        <pc:chgData name="김지혜" userId="bfceeb11-027e-44ca-ad12-c210df909f89" providerId="ADAL" clId="{5C2AFE45-DFFD-4715-9B55-A725A484E064}" dt="2023-12-20T05:00:18.771" v="5" actId="47"/>
        <pc:sldMkLst>
          <pc:docMk/>
          <pc:sldMk cId="3073205757" sldId="900"/>
        </pc:sldMkLst>
      </pc:sldChg>
      <pc:sldChg chg="add del">
        <pc:chgData name="김지혜" userId="bfceeb11-027e-44ca-ad12-c210df909f89" providerId="ADAL" clId="{5C2AFE45-DFFD-4715-9B55-A725A484E064}" dt="2023-12-20T05:01:08.603" v="35" actId="47"/>
        <pc:sldMkLst>
          <pc:docMk/>
          <pc:sldMk cId="1274250344" sldId="901"/>
        </pc:sldMkLst>
      </pc:sldChg>
      <pc:sldChg chg="del">
        <pc:chgData name="김지혜" userId="bfceeb11-027e-44ca-ad12-c210df909f89" providerId="ADAL" clId="{5C2AFE45-DFFD-4715-9B55-A725A484E064}" dt="2023-12-20T05:00:19.578" v="6" actId="47"/>
        <pc:sldMkLst>
          <pc:docMk/>
          <pc:sldMk cId="3058929702" sldId="902"/>
        </pc:sldMkLst>
      </pc:sldChg>
      <pc:sldChg chg="add del">
        <pc:chgData name="김지혜" userId="bfceeb11-027e-44ca-ad12-c210df909f89" providerId="ADAL" clId="{5C2AFE45-DFFD-4715-9B55-A725A484E064}" dt="2023-12-20T05:01:15.073" v="39" actId="47"/>
        <pc:sldMkLst>
          <pc:docMk/>
          <pc:sldMk cId="2077947596" sldId="903"/>
        </pc:sldMkLst>
      </pc:sldChg>
      <pc:sldChg chg="add del">
        <pc:chgData name="김지혜" userId="bfceeb11-027e-44ca-ad12-c210df909f89" providerId="ADAL" clId="{5C2AFE45-DFFD-4715-9B55-A725A484E064}" dt="2023-12-20T05:01:18.827" v="42" actId="47"/>
        <pc:sldMkLst>
          <pc:docMk/>
          <pc:sldMk cId="2326217305" sldId="904"/>
        </pc:sldMkLst>
      </pc:sldChg>
      <pc:sldChg chg="add del">
        <pc:chgData name="김지혜" userId="bfceeb11-027e-44ca-ad12-c210df909f89" providerId="ADAL" clId="{5C2AFE45-DFFD-4715-9B55-A725A484E064}" dt="2023-12-20T05:01:10.043" v="36" actId="47"/>
        <pc:sldMkLst>
          <pc:docMk/>
          <pc:sldMk cId="212025720" sldId="905"/>
        </pc:sldMkLst>
      </pc:sldChg>
    </pc:docChg>
  </pc:docChgLst>
  <pc:docChgLst>
    <pc:chgData name="김지혜" userId="bfceeb11-027e-44ca-ad12-c210df909f89" providerId="ADAL" clId="{0118865E-978C-45C2-B5D2-55BA9BAD10E4}"/>
    <pc:docChg chg="modSld">
      <pc:chgData name="김지혜" userId="bfceeb11-027e-44ca-ad12-c210df909f89" providerId="ADAL" clId="{0118865E-978C-45C2-B5D2-55BA9BAD10E4}" dt="2023-06-17T08:52:59.228" v="2" actId="1076"/>
      <pc:docMkLst>
        <pc:docMk/>
      </pc:docMkLst>
      <pc:sldChg chg="modSp">
        <pc:chgData name="김지혜" userId="bfceeb11-027e-44ca-ad12-c210df909f89" providerId="ADAL" clId="{0118865E-978C-45C2-B5D2-55BA9BAD10E4}" dt="2023-06-15T04:21:51.234" v="0" actId="1076"/>
        <pc:sldMkLst>
          <pc:docMk/>
          <pc:sldMk cId="3419291175" sldId="885"/>
        </pc:sldMkLst>
        <pc:picChg chg="mod">
          <ac:chgData name="김지혜" userId="bfceeb11-027e-44ca-ad12-c210df909f89" providerId="ADAL" clId="{0118865E-978C-45C2-B5D2-55BA9BAD10E4}" dt="2023-06-15T04:21:51.234" v="0" actId="1076"/>
          <ac:picMkLst>
            <pc:docMk/>
            <pc:sldMk cId="3419291175" sldId="885"/>
            <ac:picMk id="6153" creationId="{0E6CBDB7-2D03-23B2-AB6A-52B27BB3748A}"/>
          </ac:picMkLst>
        </pc:picChg>
      </pc:sldChg>
      <pc:sldChg chg="modSp">
        <pc:chgData name="김지혜" userId="bfceeb11-027e-44ca-ad12-c210df909f89" providerId="ADAL" clId="{0118865E-978C-45C2-B5D2-55BA9BAD10E4}" dt="2023-06-15T04:24:10.839" v="1" actId="1076"/>
        <pc:sldMkLst>
          <pc:docMk/>
          <pc:sldMk cId="1104135922" sldId="887"/>
        </pc:sldMkLst>
        <pc:grpChg chg="mod">
          <ac:chgData name="김지혜" userId="bfceeb11-027e-44ca-ad12-c210df909f89" providerId="ADAL" clId="{0118865E-978C-45C2-B5D2-55BA9BAD10E4}" dt="2023-06-15T04:24:10.839" v="1" actId="1076"/>
          <ac:grpSpMkLst>
            <pc:docMk/>
            <pc:sldMk cId="1104135922" sldId="887"/>
            <ac:grpSpMk id="34" creationId="{1ECBAA63-7452-1AC5-84ED-64AE8602BB57}"/>
          </ac:grpSpMkLst>
        </pc:grpChg>
        <pc:picChg chg="mod">
          <ac:chgData name="김지혜" userId="bfceeb11-027e-44ca-ad12-c210df909f89" providerId="ADAL" clId="{0118865E-978C-45C2-B5D2-55BA9BAD10E4}" dt="2023-06-15T04:24:10.839" v="1" actId="1076"/>
          <ac:picMkLst>
            <pc:docMk/>
            <pc:sldMk cId="1104135922" sldId="887"/>
            <ac:picMk id="25" creationId="{54CCAB67-C3CF-B8F6-576E-F266F1F76A2A}"/>
          </ac:picMkLst>
        </pc:picChg>
        <pc:picChg chg="mod">
          <ac:chgData name="김지혜" userId="bfceeb11-027e-44ca-ad12-c210df909f89" providerId="ADAL" clId="{0118865E-978C-45C2-B5D2-55BA9BAD10E4}" dt="2023-06-15T04:24:10.839" v="1" actId="1076"/>
          <ac:picMkLst>
            <pc:docMk/>
            <pc:sldMk cId="1104135922" sldId="887"/>
            <ac:picMk id="28" creationId="{D1CEC71A-A5A1-FC85-BEA5-8A19ABAB1375}"/>
          </ac:picMkLst>
        </pc:picChg>
        <pc:picChg chg="mod">
          <ac:chgData name="김지혜" userId="bfceeb11-027e-44ca-ad12-c210df909f89" providerId="ADAL" clId="{0118865E-978C-45C2-B5D2-55BA9BAD10E4}" dt="2023-06-15T04:24:10.839" v="1" actId="1076"/>
          <ac:picMkLst>
            <pc:docMk/>
            <pc:sldMk cId="1104135922" sldId="887"/>
            <ac:picMk id="30" creationId="{D97CA036-5162-8E55-EF40-235DEC679AE1}"/>
          </ac:picMkLst>
        </pc:picChg>
        <pc:picChg chg="mod">
          <ac:chgData name="김지혜" userId="bfceeb11-027e-44ca-ad12-c210df909f89" providerId="ADAL" clId="{0118865E-978C-45C2-B5D2-55BA9BAD10E4}" dt="2023-06-15T04:24:10.839" v="1" actId="1076"/>
          <ac:picMkLst>
            <pc:docMk/>
            <pc:sldMk cId="1104135922" sldId="887"/>
            <ac:picMk id="33" creationId="{B14BDFD2-338E-5AAA-97DD-9596C577359F}"/>
          </ac:picMkLst>
        </pc:picChg>
      </pc:sldChg>
      <pc:sldChg chg="modSp mod">
        <pc:chgData name="김지혜" userId="bfceeb11-027e-44ca-ad12-c210df909f89" providerId="ADAL" clId="{0118865E-978C-45C2-B5D2-55BA9BAD10E4}" dt="2023-06-17T08:52:59.228" v="2" actId="1076"/>
        <pc:sldMkLst>
          <pc:docMk/>
          <pc:sldMk cId="212025720" sldId="905"/>
        </pc:sldMkLst>
        <pc:spChg chg="mod">
          <ac:chgData name="김지혜" userId="bfceeb11-027e-44ca-ad12-c210df909f89" providerId="ADAL" clId="{0118865E-978C-45C2-B5D2-55BA9BAD10E4}" dt="2023-06-17T08:52:59.228" v="2" actId="1076"/>
          <ac:spMkLst>
            <pc:docMk/>
            <pc:sldMk cId="212025720" sldId="905"/>
            <ac:spMk id="9" creationId="{CC0E9C47-FAFB-EBB0-7BF6-F8DED28E6244}"/>
          </ac:spMkLst>
        </pc:spChg>
      </pc:sldChg>
    </pc:docChg>
  </pc:docChgLst>
  <pc:docChgLst>
    <pc:chgData name="이헌찬" userId="6f2836ae-2230-4ba1-b12c-8eb5b79dadba" providerId="ADAL" clId="{43C8E8D3-A3EB-40FB-A819-CC46F6EE0DD1}"/>
    <pc:docChg chg="custSel modSld">
      <pc:chgData name="이헌찬" userId="6f2836ae-2230-4ba1-b12c-8eb5b79dadba" providerId="ADAL" clId="{43C8E8D3-A3EB-40FB-A819-CC46F6EE0DD1}" dt="2023-12-13T10:51:10.290" v="0" actId="207"/>
      <pc:docMkLst>
        <pc:docMk/>
      </pc:docMkLst>
      <pc:sldChg chg="modSp mod">
        <pc:chgData name="이헌찬" userId="6f2836ae-2230-4ba1-b12c-8eb5b79dadba" providerId="ADAL" clId="{43C8E8D3-A3EB-40FB-A819-CC46F6EE0DD1}" dt="2023-12-13T10:51:10.290" v="0" actId="207"/>
        <pc:sldMkLst>
          <pc:docMk/>
          <pc:sldMk cId="2142523406" sldId="867"/>
        </pc:sldMkLst>
        <pc:graphicFrameChg chg="modGraphic">
          <ac:chgData name="이헌찬" userId="6f2836ae-2230-4ba1-b12c-8eb5b79dadba" providerId="ADAL" clId="{43C8E8D3-A3EB-40FB-A819-CC46F6EE0DD1}" dt="2023-12-13T10:51:10.290" v="0" actId="207"/>
          <ac:graphicFrameMkLst>
            <pc:docMk/>
            <pc:sldMk cId="2142523406" sldId="867"/>
            <ac:graphicFrameMk id="15" creationId="{D0B50560-CE87-FF32-28F6-8109CFCC2BD8}"/>
          </ac:graphicFrameMkLst>
        </pc:graphicFrameChg>
      </pc:sldChg>
    </pc:docChg>
  </pc:docChgLst>
  <pc:docChgLst>
    <pc:chgData name="이헌찬" userId="6f2836ae-2230-4ba1-b12c-8eb5b79dadba" providerId="ADAL" clId="{A6526ADC-5D80-498F-9E3F-7C626DF239C6}"/>
    <pc:docChg chg="custSel modSld">
      <pc:chgData name="이헌찬" userId="6f2836ae-2230-4ba1-b12c-8eb5b79dadba" providerId="ADAL" clId="{A6526ADC-5D80-498F-9E3F-7C626DF239C6}" dt="2023-11-23T08:26:48.496" v="39" actId="1036"/>
      <pc:docMkLst>
        <pc:docMk/>
      </pc:docMkLst>
      <pc:sldChg chg="delSp modSp mod">
        <pc:chgData name="이헌찬" userId="6f2836ae-2230-4ba1-b12c-8eb5b79dadba" providerId="ADAL" clId="{A6526ADC-5D80-498F-9E3F-7C626DF239C6}" dt="2023-11-23T08:26:48.496" v="39" actId="1036"/>
        <pc:sldMkLst>
          <pc:docMk/>
          <pc:sldMk cId="1385770086" sldId="259"/>
        </pc:sldMkLst>
        <pc:spChg chg="mod">
          <ac:chgData name="이헌찬" userId="6f2836ae-2230-4ba1-b12c-8eb5b79dadba" providerId="ADAL" clId="{A6526ADC-5D80-498F-9E3F-7C626DF239C6}" dt="2023-11-23T08:26:48.496" v="39" actId="1036"/>
          <ac:spMkLst>
            <pc:docMk/>
            <pc:sldMk cId="1385770086" sldId="259"/>
            <ac:spMk id="9" creationId="{00000000-0000-0000-0000-000000000000}"/>
          </ac:spMkLst>
        </pc:spChg>
        <pc:spChg chg="del topLvl">
          <ac:chgData name="이헌찬" userId="6f2836ae-2230-4ba1-b12c-8eb5b79dadba" providerId="ADAL" clId="{A6526ADC-5D80-498F-9E3F-7C626DF239C6}" dt="2023-11-23T08:26:46.045" v="22" actId="478"/>
          <ac:spMkLst>
            <pc:docMk/>
            <pc:sldMk cId="1385770086" sldId="259"/>
            <ac:spMk id="15" creationId="{28EAD136-4153-46A0-8B69-E31417EC119C}"/>
          </ac:spMkLst>
        </pc:spChg>
        <pc:spChg chg="del topLvl">
          <ac:chgData name="이헌찬" userId="6f2836ae-2230-4ba1-b12c-8eb5b79dadba" providerId="ADAL" clId="{A6526ADC-5D80-498F-9E3F-7C626DF239C6}" dt="2023-11-23T08:26:43.060" v="21" actId="478"/>
          <ac:spMkLst>
            <pc:docMk/>
            <pc:sldMk cId="1385770086" sldId="259"/>
            <ac:spMk id="16" creationId="{12FABBE0-2242-46EE-A50B-E1F99C3C7C4A}"/>
          </ac:spMkLst>
        </pc:spChg>
        <pc:grpChg chg="del">
          <ac:chgData name="이헌찬" userId="6f2836ae-2230-4ba1-b12c-8eb5b79dadba" providerId="ADAL" clId="{A6526ADC-5D80-498F-9E3F-7C626DF239C6}" dt="2023-11-23T08:26:40.813" v="20" actId="478"/>
          <ac:grpSpMkLst>
            <pc:docMk/>
            <pc:sldMk cId="1385770086" sldId="259"/>
            <ac:grpSpMk id="10" creationId="{C8877AB4-96F6-4A00-A126-9448B0EC6CC0}"/>
          </ac:grpSpMkLst>
        </pc:grpChg>
        <pc:grpChg chg="del">
          <ac:chgData name="이헌찬" userId="6f2836ae-2230-4ba1-b12c-8eb5b79dadba" providerId="ADAL" clId="{A6526ADC-5D80-498F-9E3F-7C626DF239C6}" dt="2023-11-23T08:26:43.060" v="21" actId="478"/>
          <ac:grpSpMkLst>
            <pc:docMk/>
            <pc:sldMk cId="1385770086" sldId="259"/>
            <ac:grpSpMk id="14" creationId="{C8877AB4-96F6-4A00-A126-9448B0EC6CC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F7ED8-6064-40F1-8582-ADDB1093EFBB}" type="datetimeFigureOut">
              <a:rPr lang="ko-KR" altLang="en-US" smtClean="0"/>
              <a:t>2023-12-20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FB78-2D86-4A9E-A662-9623A2F748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756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47B1F-1B5B-4978-B8C5-5CAAAEF53510}" type="datetimeFigureOut">
              <a:rPr lang="ko-KR" altLang="en-US" smtClean="0"/>
              <a:t>2023-12-20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6650B-9923-4FE7-8CB1-F28C58F59E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8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6650B-9923-4FE7-8CB1-F28C58F59EC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90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1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6650B-9923-4FE7-8CB1-F28C58F59EC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25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6650B-9923-4FE7-8CB1-F28C58F59EC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52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6650B-9923-4FE7-8CB1-F28C58F59EC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98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6650B-9923-4FE7-8CB1-F28C58F59EC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89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6650B-9923-4FE7-8CB1-F28C58F59EC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59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902952" cy="6858000"/>
          </a:xfrm>
          <a:prstGeom prst="rect">
            <a:avLst/>
          </a:prstGeom>
        </p:spPr>
      </p:pic>
      <p:pic>
        <p:nvPicPr>
          <p:cNvPr id="5" name="그림 4" descr="텍스트이(가) 표시된 사진">
            <a:extLst>
              <a:ext uri="{FF2B5EF4-FFF2-40B4-BE49-F238E27FC236}">
                <a16:creationId xmlns:a16="http://schemas.microsoft.com/office/drawing/2014/main" id="{84C3CDE5-C98B-3185-AA2A-D6EF5A26C3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98" y="67440"/>
            <a:ext cx="2019765" cy="52109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79E52F4-2A08-98A2-8B8D-3312B1DC0E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25988" y="6330047"/>
            <a:ext cx="8667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95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72" userDrawn="1">
          <p15:clr>
            <a:srgbClr val="FBAE40"/>
          </p15:clr>
        </p15:guide>
        <p15:guide id="3" pos="60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902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35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40" userDrawn="1">
          <p15:clr>
            <a:srgbClr val="FBAE40"/>
          </p15:clr>
        </p15:guide>
        <p15:guide id="3" pos="60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직사각형 68"/>
          <p:cNvSpPr/>
          <p:nvPr userDrawn="1"/>
        </p:nvSpPr>
        <p:spPr>
          <a:xfrm>
            <a:off x="236538" y="697056"/>
            <a:ext cx="9430175" cy="720000"/>
          </a:xfrm>
          <a:prstGeom prst="rect">
            <a:avLst/>
          </a:prstGeom>
          <a:solidFill>
            <a:srgbClr val="EF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216" y="177874"/>
            <a:ext cx="61200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400" spc="-50" baseline="0">
                <a:solidFill>
                  <a:srgbClr val="00499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5000" y="6655895"/>
            <a:ext cx="388053" cy="142532"/>
          </a:xfrm>
        </p:spPr>
        <p:txBody>
          <a:bodyPr lIns="0" tIns="0" rIns="0" bIns="0"/>
          <a:lstStyle>
            <a:lvl1pPr algn="ctr">
              <a:defRPr>
                <a:solidFill>
                  <a:srgbClr val="00499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88D3EA3B-0831-4DC0-B3A1-F66BFA85ACA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6" name="Freeform 5"/>
          <p:cNvSpPr>
            <a:spLocks/>
          </p:cNvSpPr>
          <p:nvPr userDrawn="1"/>
        </p:nvSpPr>
        <p:spPr bwMode="auto">
          <a:xfrm>
            <a:off x="103388" y="43124"/>
            <a:ext cx="520947" cy="603996"/>
          </a:xfrm>
          <a:custGeom>
            <a:avLst/>
            <a:gdLst>
              <a:gd name="T0" fmla="*/ 0 w 414"/>
              <a:gd name="T1" fmla="*/ 120 h 480"/>
              <a:gd name="T2" fmla="*/ 208 w 414"/>
              <a:gd name="T3" fmla="*/ 0 h 480"/>
              <a:gd name="T4" fmla="*/ 414 w 414"/>
              <a:gd name="T5" fmla="*/ 120 h 480"/>
              <a:gd name="T6" fmla="*/ 414 w 414"/>
              <a:gd name="T7" fmla="*/ 360 h 480"/>
              <a:gd name="T8" fmla="*/ 208 w 414"/>
              <a:gd name="T9" fmla="*/ 480 h 480"/>
              <a:gd name="T10" fmla="*/ 0 w 414"/>
              <a:gd name="T11" fmla="*/ 360 h 480"/>
              <a:gd name="T12" fmla="*/ 0 w 414"/>
              <a:gd name="T13" fmla="*/ 12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4" h="480">
                <a:moveTo>
                  <a:pt x="0" y="120"/>
                </a:moveTo>
                <a:lnTo>
                  <a:pt x="208" y="0"/>
                </a:lnTo>
                <a:lnTo>
                  <a:pt x="414" y="120"/>
                </a:lnTo>
                <a:lnTo>
                  <a:pt x="414" y="360"/>
                </a:lnTo>
                <a:lnTo>
                  <a:pt x="208" y="480"/>
                </a:lnTo>
                <a:lnTo>
                  <a:pt x="0" y="360"/>
                </a:lnTo>
                <a:lnTo>
                  <a:pt x="0" y="120"/>
                </a:lnTo>
                <a:close/>
              </a:path>
            </a:pathLst>
          </a:custGeom>
          <a:noFill/>
          <a:ln w="6350">
            <a:solidFill>
              <a:srgbClr val="0042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" name="Freeform 6"/>
          <p:cNvSpPr>
            <a:spLocks/>
          </p:cNvSpPr>
          <p:nvPr userDrawn="1"/>
        </p:nvSpPr>
        <p:spPr bwMode="auto">
          <a:xfrm>
            <a:off x="53055" y="17958"/>
            <a:ext cx="621613" cy="654329"/>
          </a:xfrm>
          <a:custGeom>
            <a:avLst/>
            <a:gdLst>
              <a:gd name="T0" fmla="*/ 46 w 494"/>
              <a:gd name="T1" fmla="*/ 90 h 520"/>
              <a:gd name="T2" fmla="*/ 294 w 494"/>
              <a:gd name="T3" fmla="*/ 0 h 520"/>
              <a:gd name="T4" fmla="*/ 494 w 494"/>
              <a:gd name="T5" fmla="*/ 170 h 520"/>
              <a:gd name="T6" fmla="*/ 450 w 494"/>
              <a:gd name="T7" fmla="*/ 430 h 520"/>
              <a:gd name="T8" fmla="*/ 202 w 494"/>
              <a:gd name="T9" fmla="*/ 520 h 520"/>
              <a:gd name="T10" fmla="*/ 0 w 494"/>
              <a:gd name="T11" fmla="*/ 350 h 520"/>
              <a:gd name="T12" fmla="*/ 46 w 494"/>
              <a:gd name="T13" fmla="*/ 9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4" h="520">
                <a:moveTo>
                  <a:pt x="46" y="90"/>
                </a:moveTo>
                <a:lnTo>
                  <a:pt x="294" y="0"/>
                </a:lnTo>
                <a:lnTo>
                  <a:pt x="494" y="170"/>
                </a:lnTo>
                <a:lnTo>
                  <a:pt x="450" y="430"/>
                </a:lnTo>
                <a:lnTo>
                  <a:pt x="202" y="520"/>
                </a:lnTo>
                <a:lnTo>
                  <a:pt x="0" y="350"/>
                </a:lnTo>
                <a:lnTo>
                  <a:pt x="46" y="90"/>
                </a:lnTo>
                <a:close/>
              </a:path>
            </a:pathLst>
          </a:custGeom>
          <a:noFill/>
          <a:ln w="6350">
            <a:solidFill>
              <a:srgbClr val="0042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Freeform 7"/>
          <p:cNvSpPr>
            <a:spLocks/>
          </p:cNvSpPr>
          <p:nvPr userDrawn="1"/>
        </p:nvSpPr>
        <p:spPr bwMode="auto">
          <a:xfrm>
            <a:off x="5239" y="2858"/>
            <a:ext cx="717246" cy="684529"/>
          </a:xfrm>
          <a:custGeom>
            <a:avLst/>
            <a:gdLst>
              <a:gd name="T0" fmla="*/ 100 w 570"/>
              <a:gd name="T1" fmla="*/ 50 h 544"/>
              <a:gd name="T2" fmla="*/ 384 w 570"/>
              <a:gd name="T3" fmla="*/ 0 h 544"/>
              <a:gd name="T4" fmla="*/ 570 w 570"/>
              <a:gd name="T5" fmla="*/ 222 h 544"/>
              <a:gd name="T6" fmla="*/ 472 w 570"/>
              <a:gd name="T7" fmla="*/ 494 h 544"/>
              <a:gd name="T8" fmla="*/ 186 w 570"/>
              <a:gd name="T9" fmla="*/ 544 h 544"/>
              <a:gd name="T10" fmla="*/ 0 w 570"/>
              <a:gd name="T11" fmla="*/ 322 h 544"/>
              <a:gd name="T12" fmla="*/ 100 w 570"/>
              <a:gd name="T13" fmla="*/ 5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0" h="544">
                <a:moveTo>
                  <a:pt x="100" y="50"/>
                </a:moveTo>
                <a:lnTo>
                  <a:pt x="384" y="0"/>
                </a:lnTo>
                <a:lnTo>
                  <a:pt x="570" y="222"/>
                </a:lnTo>
                <a:lnTo>
                  <a:pt x="472" y="494"/>
                </a:lnTo>
                <a:lnTo>
                  <a:pt x="186" y="544"/>
                </a:lnTo>
                <a:lnTo>
                  <a:pt x="0" y="322"/>
                </a:lnTo>
                <a:lnTo>
                  <a:pt x="100" y="50"/>
                </a:lnTo>
                <a:close/>
              </a:path>
            </a:pathLst>
          </a:custGeom>
          <a:noFill/>
          <a:ln w="12700">
            <a:solidFill>
              <a:srgbClr val="0042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07082" y="177874"/>
            <a:ext cx="513559" cy="369332"/>
          </a:xfrm>
        </p:spPr>
        <p:txBody>
          <a:bodyPr vert="horz" wrap="square" lIns="0" tIns="0" rIns="0" bIns="0" rtlCol="0">
            <a:spAutoFit/>
          </a:bodyPr>
          <a:lstStyle>
            <a:lvl1pPr algn="ctr">
              <a:defRPr lang="en-US" sz="2400" spc="-50" baseline="0" dirty="0">
                <a:solidFill>
                  <a:srgbClr val="00499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ko-KR" dirty="0"/>
              <a:t>01</a:t>
            </a:r>
            <a:endParaRPr lang="en-US" dirty="0"/>
          </a:p>
        </p:txBody>
      </p:sp>
      <p:cxnSp>
        <p:nvCxnSpPr>
          <p:cNvPr id="30" name="직선 연결선 29"/>
          <p:cNvCxnSpPr>
            <a:cxnSpLocks/>
          </p:cNvCxnSpPr>
          <p:nvPr userDrawn="1"/>
        </p:nvCxnSpPr>
        <p:spPr>
          <a:xfrm>
            <a:off x="3762375" y="6724733"/>
            <a:ext cx="5762625" cy="0"/>
          </a:xfrm>
          <a:prstGeom prst="line">
            <a:avLst/>
          </a:prstGeom>
          <a:ln w="6350" cap="sq">
            <a:solidFill>
              <a:srgbClr val="00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>
            <a:stCxn id="28" idx="4"/>
          </p:cNvCxnSpPr>
          <p:nvPr userDrawn="1"/>
        </p:nvCxnSpPr>
        <p:spPr>
          <a:xfrm>
            <a:off x="239288" y="687387"/>
            <a:ext cx="9430175" cy="0"/>
          </a:xfrm>
          <a:prstGeom prst="line">
            <a:avLst/>
          </a:prstGeom>
          <a:ln w="12700" cap="sq">
            <a:solidFill>
              <a:srgbClr val="00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70F8BE-E1B8-B974-F364-408F91DCAECA}"/>
              </a:ext>
            </a:extLst>
          </p:cNvPr>
          <p:cNvSpPr txBox="1"/>
          <p:nvPr userDrawn="1"/>
        </p:nvSpPr>
        <p:spPr>
          <a:xfrm>
            <a:off x="565644" y="6665605"/>
            <a:ext cx="24405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R="0" lvl="0" indent="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i="0" spc="0" baseline="0">
                <a:solidFill>
                  <a:srgbClr val="002D4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2023</a:t>
            </a:r>
            <a:r>
              <a:rPr lang="ko-KR" altLang="en-US" sz="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스마트 생태공장 구축 사업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F323E36-3D11-C347-0DCF-23110E609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3971" y="301957"/>
            <a:ext cx="716343" cy="3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7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149" userDrawn="1">
          <p15:clr>
            <a:srgbClr val="FBAE40"/>
          </p15:clr>
        </p15:guide>
        <p15:guide id="4" pos="6091" userDrawn="1">
          <p15:clr>
            <a:srgbClr val="FBAE40"/>
          </p15:clr>
        </p15:guide>
        <p15:guide id="6" pos="3120" userDrawn="1">
          <p15:clr>
            <a:srgbClr val="FBAE40"/>
          </p15:clr>
        </p15:guide>
        <p15:guide id="7" orient="horz" pos="436" userDrawn="1">
          <p15:clr>
            <a:srgbClr val="FBAE40"/>
          </p15:clr>
        </p15:guide>
        <p15:guide id="8" orient="horz" pos="100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216" y="177874"/>
            <a:ext cx="61200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400" spc="-50" baseline="0">
                <a:solidFill>
                  <a:srgbClr val="00499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5000" y="6655895"/>
            <a:ext cx="388053" cy="142532"/>
          </a:xfrm>
        </p:spPr>
        <p:txBody>
          <a:bodyPr lIns="0" tIns="0" rIns="0" bIns="0"/>
          <a:lstStyle>
            <a:lvl1pPr algn="ctr">
              <a:defRPr>
                <a:solidFill>
                  <a:srgbClr val="00499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88D3EA3B-0831-4DC0-B3A1-F66BFA85ACA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6" name="Freeform 5"/>
          <p:cNvSpPr>
            <a:spLocks/>
          </p:cNvSpPr>
          <p:nvPr userDrawn="1"/>
        </p:nvSpPr>
        <p:spPr bwMode="auto">
          <a:xfrm>
            <a:off x="103388" y="43124"/>
            <a:ext cx="520947" cy="603996"/>
          </a:xfrm>
          <a:custGeom>
            <a:avLst/>
            <a:gdLst>
              <a:gd name="T0" fmla="*/ 0 w 414"/>
              <a:gd name="T1" fmla="*/ 120 h 480"/>
              <a:gd name="T2" fmla="*/ 208 w 414"/>
              <a:gd name="T3" fmla="*/ 0 h 480"/>
              <a:gd name="T4" fmla="*/ 414 w 414"/>
              <a:gd name="T5" fmla="*/ 120 h 480"/>
              <a:gd name="T6" fmla="*/ 414 w 414"/>
              <a:gd name="T7" fmla="*/ 360 h 480"/>
              <a:gd name="T8" fmla="*/ 208 w 414"/>
              <a:gd name="T9" fmla="*/ 480 h 480"/>
              <a:gd name="T10" fmla="*/ 0 w 414"/>
              <a:gd name="T11" fmla="*/ 360 h 480"/>
              <a:gd name="T12" fmla="*/ 0 w 414"/>
              <a:gd name="T13" fmla="*/ 12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4" h="480">
                <a:moveTo>
                  <a:pt x="0" y="120"/>
                </a:moveTo>
                <a:lnTo>
                  <a:pt x="208" y="0"/>
                </a:lnTo>
                <a:lnTo>
                  <a:pt x="414" y="120"/>
                </a:lnTo>
                <a:lnTo>
                  <a:pt x="414" y="360"/>
                </a:lnTo>
                <a:lnTo>
                  <a:pt x="208" y="480"/>
                </a:lnTo>
                <a:lnTo>
                  <a:pt x="0" y="360"/>
                </a:lnTo>
                <a:lnTo>
                  <a:pt x="0" y="120"/>
                </a:lnTo>
                <a:close/>
              </a:path>
            </a:pathLst>
          </a:custGeom>
          <a:noFill/>
          <a:ln w="6350">
            <a:solidFill>
              <a:srgbClr val="0042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" name="Freeform 6"/>
          <p:cNvSpPr>
            <a:spLocks/>
          </p:cNvSpPr>
          <p:nvPr userDrawn="1"/>
        </p:nvSpPr>
        <p:spPr bwMode="auto">
          <a:xfrm>
            <a:off x="53055" y="17958"/>
            <a:ext cx="621613" cy="654329"/>
          </a:xfrm>
          <a:custGeom>
            <a:avLst/>
            <a:gdLst>
              <a:gd name="T0" fmla="*/ 46 w 494"/>
              <a:gd name="T1" fmla="*/ 90 h 520"/>
              <a:gd name="T2" fmla="*/ 294 w 494"/>
              <a:gd name="T3" fmla="*/ 0 h 520"/>
              <a:gd name="T4" fmla="*/ 494 w 494"/>
              <a:gd name="T5" fmla="*/ 170 h 520"/>
              <a:gd name="T6" fmla="*/ 450 w 494"/>
              <a:gd name="T7" fmla="*/ 430 h 520"/>
              <a:gd name="T8" fmla="*/ 202 w 494"/>
              <a:gd name="T9" fmla="*/ 520 h 520"/>
              <a:gd name="T10" fmla="*/ 0 w 494"/>
              <a:gd name="T11" fmla="*/ 350 h 520"/>
              <a:gd name="T12" fmla="*/ 46 w 494"/>
              <a:gd name="T13" fmla="*/ 9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4" h="520">
                <a:moveTo>
                  <a:pt x="46" y="90"/>
                </a:moveTo>
                <a:lnTo>
                  <a:pt x="294" y="0"/>
                </a:lnTo>
                <a:lnTo>
                  <a:pt x="494" y="170"/>
                </a:lnTo>
                <a:lnTo>
                  <a:pt x="450" y="430"/>
                </a:lnTo>
                <a:lnTo>
                  <a:pt x="202" y="520"/>
                </a:lnTo>
                <a:lnTo>
                  <a:pt x="0" y="350"/>
                </a:lnTo>
                <a:lnTo>
                  <a:pt x="46" y="90"/>
                </a:lnTo>
                <a:close/>
              </a:path>
            </a:pathLst>
          </a:custGeom>
          <a:noFill/>
          <a:ln w="6350">
            <a:solidFill>
              <a:srgbClr val="0042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Freeform 7"/>
          <p:cNvSpPr>
            <a:spLocks/>
          </p:cNvSpPr>
          <p:nvPr userDrawn="1"/>
        </p:nvSpPr>
        <p:spPr bwMode="auto">
          <a:xfrm>
            <a:off x="5239" y="2858"/>
            <a:ext cx="717246" cy="684529"/>
          </a:xfrm>
          <a:custGeom>
            <a:avLst/>
            <a:gdLst>
              <a:gd name="T0" fmla="*/ 100 w 570"/>
              <a:gd name="T1" fmla="*/ 50 h 544"/>
              <a:gd name="T2" fmla="*/ 384 w 570"/>
              <a:gd name="T3" fmla="*/ 0 h 544"/>
              <a:gd name="T4" fmla="*/ 570 w 570"/>
              <a:gd name="T5" fmla="*/ 222 h 544"/>
              <a:gd name="T6" fmla="*/ 472 w 570"/>
              <a:gd name="T7" fmla="*/ 494 h 544"/>
              <a:gd name="T8" fmla="*/ 186 w 570"/>
              <a:gd name="T9" fmla="*/ 544 h 544"/>
              <a:gd name="T10" fmla="*/ 0 w 570"/>
              <a:gd name="T11" fmla="*/ 322 h 544"/>
              <a:gd name="T12" fmla="*/ 100 w 570"/>
              <a:gd name="T13" fmla="*/ 5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0" h="544">
                <a:moveTo>
                  <a:pt x="100" y="50"/>
                </a:moveTo>
                <a:lnTo>
                  <a:pt x="384" y="0"/>
                </a:lnTo>
                <a:lnTo>
                  <a:pt x="570" y="222"/>
                </a:lnTo>
                <a:lnTo>
                  <a:pt x="472" y="494"/>
                </a:lnTo>
                <a:lnTo>
                  <a:pt x="186" y="544"/>
                </a:lnTo>
                <a:lnTo>
                  <a:pt x="0" y="322"/>
                </a:lnTo>
                <a:lnTo>
                  <a:pt x="100" y="50"/>
                </a:lnTo>
                <a:close/>
              </a:path>
            </a:pathLst>
          </a:custGeom>
          <a:noFill/>
          <a:ln w="12700">
            <a:solidFill>
              <a:srgbClr val="0042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07082" y="177874"/>
            <a:ext cx="513559" cy="369332"/>
          </a:xfrm>
        </p:spPr>
        <p:txBody>
          <a:bodyPr vert="horz" wrap="square" lIns="0" tIns="0" rIns="0" bIns="0" rtlCol="0">
            <a:spAutoFit/>
          </a:bodyPr>
          <a:lstStyle>
            <a:lvl1pPr algn="ctr">
              <a:defRPr lang="en-US" sz="2400" spc="-50" baseline="0" dirty="0">
                <a:solidFill>
                  <a:srgbClr val="00499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ko-KR" dirty="0"/>
              <a:t>01</a:t>
            </a:r>
            <a:endParaRPr lang="en-US" dirty="0"/>
          </a:p>
        </p:txBody>
      </p:sp>
      <p:cxnSp>
        <p:nvCxnSpPr>
          <p:cNvPr id="32" name="직선 연결선 31"/>
          <p:cNvCxnSpPr>
            <a:stCxn id="28" idx="4"/>
          </p:cNvCxnSpPr>
          <p:nvPr userDrawn="1"/>
        </p:nvCxnSpPr>
        <p:spPr>
          <a:xfrm>
            <a:off x="239288" y="687387"/>
            <a:ext cx="9430175" cy="0"/>
          </a:xfrm>
          <a:prstGeom prst="line">
            <a:avLst/>
          </a:prstGeom>
          <a:ln w="12700" cap="sq">
            <a:solidFill>
              <a:srgbClr val="00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>
            <a:cxnSpLocks/>
          </p:cNvCxnSpPr>
          <p:nvPr userDrawn="1"/>
        </p:nvCxnSpPr>
        <p:spPr>
          <a:xfrm>
            <a:off x="3762375" y="6724733"/>
            <a:ext cx="5762625" cy="0"/>
          </a:xfrm>
          <a:prstGeom prst="line">
            <a:avLst/>
          </a:prstGeom>
          <a:ln w="6350" cap="sq">
            <a:solidFill>
              <a:srgbClr val="00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565644" y="6665605"/>
            <a:ext cx="244058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R="0" lvl="0" indent="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i="0" spc="0" baseline="0">
                <a:solidFill>
                  <a:srgbClr val="002D4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2023</a:t>
            </a:r>
            <a:r>
              <a:rPr lang="ko-KR" altLang="en-US" sz="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스마트 생태공장 구축 사업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AF066E5-5936-796D-AB9A-F94FF1F81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3971" y="301957"/>
            <a:ext cx="716343" cy="3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05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49">
          <p15:clr>
            <a:srgbClr val="FBAE40"/>
          </p15:clr>
        </p15:guide>
        <p15:guide id="3" pos="6091">
          <p15:clr>
            <a:srgbClr val="FBAE40"/>
          </p15:clr>
        </p15:guide>
        <p15:guide id="6" orient="horz" pos="436">
          <p15:clr>
            <a:srgbClr val="FBAE40"/>
          </p15:clr>
        </p15:guide>
        <p15:guide id="7" orient="horz" pos="55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EA3B-0831-4DC0-B3A1-F66BFA85AC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80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73" r:id="rId3"/>
    <p:sldLayoutId id="2147483689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jpeg"/><Relationship Id="rId1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3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31" y="3522499"/>
            <a:ext cx="5251938" cy="147279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31" y="3522499"/>
            <a:ext cx="5251938" cy="1472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0924" y="2677820"/>
            <a:ext cx="4787672" cy="40216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latinLnBrk="0">
              <a:lnSpc>
                <a:spcPct val="150000"/>
              </a:lnSpc>
              <a:spcBef>
                <a:spcPts val="600"/>
              </a:spcBef>
            </a:pPr>
            <a:r>
              <a:rPr lang="en-US" altLang="ko-KR" sz="2000" b="1" spc="-100" dirty="0">
                <a:solidFill>
                  <a:srgbClr val="1F308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2023</a:t>
            </a:r>
            <a:r>
              <a:rPr lang="ko-KR" altLang="en-US" sz="2000" b="1" spc="-100" dirty="0">
                <a:solidFill>
                  <a:srgbClr val="1F308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스마트 생태공장 구축 사업</a:t>
            </a:r>
            <a:endParaRPr lang="en-US" altLang="ko-KR" sz="2000" b="1" spc="-100" dirty="0">
              <a:solidFill>
                <a:srgbClr val="1F308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577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24419" y="2069970"/>
            <a:ext cx="5033394" cy="9276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altLang="ko-KR" sz="2800" b="1" spc="-100" dirty="0">
                <a:solidFill>
                  <a:srgbClr val="00428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Ⅰ. </a:t>
            </a:r>
            <a:r>
              <a:rPr lang="ko-KR" altLang="en-US" sz="2800" b="1" spc="-100" dirty="0">
                <a:solidFill>
                  <a:srgbClr val="00428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사업개요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2265B0-75E2-0F2E-0CE4-AD9B7C800924}"/>
              </a:ext>
            </a:extLst>
          </p:cNvPr>
          <p:cNvSpPr txBox="1"/>
          <p:nvPr/>
        </p:nvSpPr>
        <p:spPr>
          <a:xfrm>
            <a:off x="3936338" y="2892871"/>
            <a:ext cx="2001165" cy="1011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sz="1600" spc="-100" dirty="0">
                <a:solidFill>
                  <a:srgbClr val="0042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01. </a:t>
            </a:r>
            <a:r>
              <a:rPr lang="ko-KR" altLang="en-US" sz="1600" spc="-100" dirty="0">
                <a:solidFill>
                  <a:srgbClr val="0042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사업추진배경</a:t>
            </a:r>
            <a:endParaRPr lang="en-US" altLang="ko-KR" sz="1600" spc="-100" dirty="0">
              <a:solidFill>
                <a:srgbClr val="0042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sz="1600" spc="-100" dirty="0">
                <a:solidFill>
                  <a:srgbClr val="0042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02. </a:t>
            </a:r>
            <a:r>
              <a:rPr lang="ko-KR" altLang="en-US" sz="1600" spc="-100" dirty="0">
                <a:solidFill>
                  <a:srgbClr val="0042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내용 및 목표</a:t>
            </a:r>
            <a:endParaRPr lang="en-US" altLang="ko-KR" sz="1600" spc="-100" dirty="0">
              <a:solidFill>
                <a:srgbClr val="0042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ko-KR" sz="1600" spc="-100" dirty="0">
                <a:solidFill>
                  <a:srgbClr val="0042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03. </a:t>
            </a:r>
            <a:r>
              <a:rPr lang="ko-KR" altLang="en-US" sz="1600" spc="-100" dirty="0">
                <a:solidFill>
                  <a:srgbClr val="0042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예상효과</a:t>
            </a:r>
            <a:endParaRPr lang="en-US" altLang="ko-KR" sz="1600" spc="-100" dirty="0">
              <a:solidFill>
                <a:srgbClr val="0042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664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871216" y="177874"/>
            <a:ext cx="6120000" cy="369332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사업개요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배경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필요성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A3B-0831-4DC0-B3A1-F66BFA85ACAF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36538" y="836613"/>
            <a:ext cx="9432925" cy="576103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 flipH="1">
            <a:off x="486454" y="961387"/>
            <a:ext cx="1882075" cy="705528"/>
          </a:xfrm>
          <a:prstGeom prst="rect">
            <a:avLst/>
          </a:prstGeom>
          <a:solidFill>
            <a:srgbClr val="004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 flipH="1">
            <a:off x="2418761" y="961387"/>
            <a:ext cx="7106235" cy="705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사업장 에너지 절감 등 효율제고를 통한 온실가스 감축 필요</a:t>
            </a:r>
            <a:endParaRPr lang="en-US" altLang="ko-KR" sz="1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/>
            <a:r>
              <a:rPr lang="en-US" altLang="ko-KR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사업장 오염물질 저감 및 </a:t>
            </a:r>
            <a:r>
              <a:rPr lang="en-US" altLang="ko-KR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ICT </a:t>
            </a:r>
            <a:r>
              <a:rPr lang="ko-KR" altLang="en-US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도입을 통한 에너지 모니터링 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457880" y="1248371"/>
            <a:ext cx="19014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 latinLnBrk="0">
              <a:spcBef>
                <a:spcPts val="300"/>
              </a:spcBef>
              <a:spcAft>
                <a:spcPct val="0"/>
              </a:spcAft>
              <a:defRPr/>
            </a:pPr>
            <a:r>
              <a:rPr kumimoji="1" lang="ko-KR" altLang="en-US" sz="1600" b="1" kern="10" dirty="0">
                <a:solidFill>
                  <a:srgbClr val="FFFFFF"/>
                </a:solidFill>
                <a:effectLst>
                  <a:glow rad="50800">
                    <a:srgbClr val="0C3B7C">
                      <a:alpha val="20000"/>
                    </a:srgb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사업추진 배경</a:t>
            </a:r>
          </a:p>
        </p:txBody>
      </p:sp>
      <p:sp>
        <p:nvSpPr>
          <p:cNvPr id="32" name="직사각형 31"/>
          <p:cNvSpPr/>
          <p:nvPr/>
        </p:nvSpPr>
        <p:spPr>
          <a:xfrm flipH="1">
            <a:off x="486456" y="1725160"/>
            <a:ext cx="1882074" cy="2912791"/>
          </a:xfrm>
          <a:prstGeom prst="rect">
            <a:avLst/>
          </a:prstGeom>
          <a:solidFill>
            <a:srgbClr val="004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 flipH="1">
            <a:off x="2426703" y="1725160"/>
            <a:ext cx="7098289" cy="2912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에너지 절감 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(LNG 6,758Nm</a:t>
            </a:r>
            <a:r>
              <a:rPr lang="en-US" altLang="ko-KR" sz="1300" b="1" kern="0" baseline="30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전력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1,497,272 kW/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온실가스 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694tCO</a:t>
            </a:r>
            <a:r>
              <a:rPr lang="en-US" altLang="ko-KR" sz="1300" b="1" kern="0" baseline="-25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eq 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저감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스팀보일러 </a:t>
            </a:r>
            <a:r>
              <a:rPr lang="ko-KR" altLang="en-US" sz="13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폐열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회수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(LNG 6,758 Nm</a:t>
            </a:r>
            <a:r>
              <a:rPr lang="en-US" altLang="ko-KR" sz="1300" b="1" kern="0" baseline="30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절감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온실가스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 tCO</a:t>
            </a:r>
            <a:r>
              <a:rPr lang="en-US" altLang="ko-KR" sz="1300" b="1" kern="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eq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저감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고효율 인버터형 공기압축기 설치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전력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119,434kW/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절감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온실가스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46 tCO</a:t>
            </a:r>
            <a:r>
              <a:rPr lang="en-US" altLang="ko-KR" sz="1300" b="1" kern="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eq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저감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Three roll mill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인버터 설치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전력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1,223,224kW/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절감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온실가스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562 tCO</a:t>
            </a:r>
            <a:r>
              <a:rPr lang="en-US" altLang="ko-KR" sz="1300" b="1" kern="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eq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저감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고효율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LED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조명 설치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전력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142,118kW/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절감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온실가스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65 tCO</a:t>
            </a:r>
            <a:r>
              <a:rPr lang="en-US" altLang="ko-KR" sz="1300" b="1" kern="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eq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저감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천장 단열페인트 적용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전력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12,497kW/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절감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온실가스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 tCO</a:t>
            </a:r>
            <a:r>
              <a:rPr lang="en-US" altLang="ko-KR" sz="1300" b="1" kern="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eq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저감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오염물질 배출 저감 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폐기물 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36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톤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저감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악취 저감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원료 </a:t>
            </a:r>
            <a:r>
              <a:rPr lang="ko-KR" altLang="en-US" sz="13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보온실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신규도입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바니쉬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폐기물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36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톤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저감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3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유증기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회수시설 설치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악취 저감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3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300"/>
              </a:spcBef>
            </a:pP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ICT 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 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유지관리 인건비 저감</a:t>
            </a:r>
            <a:r>
              <a:rPr lang="en-US" altLang="ko-KR" sz="13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전력절감 설비 전력계측 통한 </a:t>
            </a:r>
            <a:r>
              <a:rPr lang="ko-KR" altLang="en-US" sz="13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절감량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모니터링</a:t>
            </a:r>
            <a:endParaRPr lang="en-US" altLang="ko-KR" sz="13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300"/>
              </a:spcBef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원료 정량투입 시스템 구축 통한 원료관리수준 향상</a:t>
            </a:r>
            <a:endParaRPr lang="en-US" altLang="ko-KR" sz="13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457428" y="3024960"/>
            <a:ext cx="18804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 latinLnBrk="0">
              <a:spcBef>
                <a:spcPts val="300"/>
              </a:spcBef>
              <a:spcAft>
                <a:spcPct val="0"/>
              </a:spcAft>
              <a:defRPr/>
            </a:pPr>
            <a:r>
              <a:rPr kumimoji="1" lang="ko-KR" altLang="en-US" sz="1600" b="1" kern="10" dirty="0">
                <a:solidFill>
                  <a:srgbClr val="FFFFFF"/>
                </a:solidFill>
                <a:effectLst>
                  <a:glow rad="50800">
                    <a:srgbClr val="0C3B7C">
                      <a:alpha val="20000"/>
                    </a:srgb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사업내용 및 목표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3780644-ED16-AD1C-EA08-FEDD953B5794}"/>
              </a:ext>
            </a:extLst>
          </p:cNvPr>
          <p:cNvSpPr/>
          <p:nvPr/>
        </p:nvSpPr>
        <p:spPr>
          <a:xfrm flipH="1">
            <a:off x="486452" y="4696196"/>
            <a:ext cx="1882075" cy="1706412"/>
          </a:xfrm>
          <a:prstGeom prst="rect">
            <a:avLst/>
          </a:prstGeom>
          <a:solidFill>
            <a:srgbClr val="004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FED3166-0E8C-225F-5B78-E0B28E29614A}"/>
              </a:ext>
            </a:extLst>
          </p:cNvPr>
          <p:cNvSpPr/>
          <p:nvPr/>
        </p:nvSpPr>
        <p:spPr>
          <a:xfrm flipH="1">
            <a:off x="2396510" y="4696196"/>
            <a:ext cx="7106235" cy="1706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1431925" algn="l"/>
              </a:tabLst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스팀보일러 </a:t>
            </a:r>
            <a:r>
              <a:rPr lang="ko-KR" altLang="en-US" sz="13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폐열회수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고온의 배기가스 열에너지 회수통한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LNG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절감필요</a:t>
            </a:r>
            <a:endParaRPr lang="en-US" altLang="ko-KR" sz="13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tabLst>
                <a:tab pos="1431925" algn="l"/>
              </a:tabLst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고효율 인버터형 공기압축기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인버터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type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공기압축기 교체 통한 </a:t>
            </a:r>
            <a:r>
              <a:rPr lang="ko-KR" altLang="en-US" sz="13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언로딩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전력 절감 필요</a:t>
            </a:r>
            <a:endParaRPr lang="en-US" altLang="ko-KR" sz="13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tabLst>
                <a:tab pos="1431925" algn="l"/>
              </a:tabLst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Three roll mill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인버터 설치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대용량 동력설비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VFD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제어 통한 전력 절감 필요</a:t>
            </a:r>
            <a:endParaRPr lang="en-US" altLang="ko-KR" sz="13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tabLst>
                <a:tab pos="1431925" algn="l"/>
              </a:tabLst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고효율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LED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조명 설치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형광등 및 할로겐 전등을 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LED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교체 통한 전력 절감 필요</a:t>
            </a:r>
            <a:endParaRPr lang="en-US" altLang="ko-KR" sz="13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tabLst>
                <a:tab pos="1431925" algn="l"/>
              </a:tabLst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천장 단열페인트 적용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하절기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공장 내부 온도 상승에 의한 냉방전력 절감 필요</a:t>
            </a:r>
            <a:endParaRPr lang="en-US" altLang="ko-KR" sz="13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tabLst>
                <a:tab pos="1431925" algn="l"/>
              </a:tabLst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원료 </a:t>
            </a:r>
            <a:r>
              <a:rPr lang="ko-KR" altLang="en-US" sz="13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보온실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신규도입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잉크원료 </a:t>
            </a:r>
            <a:r>
              <a:rPr lang="ko-KR" altLang="en-US" sz="13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보온실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신규설치 통한 잉크원료 폐기량 절감 필요</a:t>
            </a:r>
            <a:endParaRPr lang="en-US" altLang="ko-KR" sz="13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tabLst>
                <a:tab pos="1431925" algn="l"/>
              </a:tabLst>
            </a:pP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13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유증기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회수시설 설치</a:t>
            </a:r>
            <a:r>
              <a:rPr lang="en-US" altLang="ko-KR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작업장 내 </a:t>
            </a:r>
            <a:r>
              <a:rPr lang="ko-KR" altLang="en-US" sz="13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유증기</a:t>
            </a:r>
            <a:r>
              <a:rPr lang="ko-KR" altLang="en-US" sz="13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회수 통한 악취제거 및 작업환경 개선 필요</a:t>
            </a:r>
            <a:endParaRPr lang="en-US" altLang="ko-KR" sz="13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F75C86-4D34-CA96-C927-5D9321E75492}"/>
              </a:ext>
            </a:extLst>
          </p:cNvPr>
          <p:cNvSpPr/>
          <p:nvPr/>
        </p:nvSpPr>
        <p:spPr bwMode="auto">
          <a:xfrm>
            <a:off x="533205" y="5338823"/>
            <a:ext cx="17553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 latinLnBrk="0">
              <a:spcBef>
                <a:spcPts val="300"/>
              </a:spcBef>
              <a:spcAft>
                <a:spcPct val="0"/>
              </a:spcAft>
              <a:defRPr/>
            </a:pPr>
            <a:r>
              <a:rPr kumimoji="1" lang="ko-KR" altLang="en-US" sz="1600" b="1" kern="10" dirty="0">
                <a:solidFill>
                  <a:srgbClr val="FFFFFF"/>
                </a:solidFill>
                <a:effectLst>
                  <a:glow rad="50800">
                    <a:srgbClr val="0C3B7C">
                      <a:alpha val="20000"/>
                    </a:srgb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신청시설 필요성</a:t>
            </a:r>
          </a:p>
        </p:txBody>
      </p:sp>
      <p:sp>
        <p:nvSpPr>
          <p:cNvPr id="20" name="제목 14">
            <a:extLst>
              <a:ext uri="{FF2B5EF4-FFF2-40B4-BE49-F238E27FC236}">
                <a16:creationId xmlns:a16="http://schemas.microsoft.com/office/drawing/2014/main" id="{16CF541B-7608-140A-247F-1B114F9D6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82" y="196340"/>
            <a:ext cx="513559" cy="332399"/>
          </a:xfrm>
        </p:spPr>
        <p:txBody>
          <a:bodyPr/>
          <a:lstStyle/>
          <a:p>
            <a:r>
              <a:rPr lang="en-US" altLang="ko-KR" sz="2400" spc="-100" dirty="0">
                <a:solidFill>
                  <a:srgbClr val="00428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Ⅰ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042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35096AF2-2BC9-9BFB-6F43-809C0CAF0641}"/>
              </a:ext>
            </a:extLst>
          </p:cNvPr>
          <p:cNvSpPr/>
          <p:nvPr/>
        </p:nvSpPr>
        <p:spPr>
          <a:xfrm>
            <a:off x="236538" y="836613"/>
            <a:ext cx="9432925" cy="576103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A3B-0831-4DC0-B3A1-F66BFA85ACAF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부제목 12">
            <a:extLst>
              <a:ext uri="{FF2B5EF4-FFF2-40B4-BE49-F238E27FC236}">
                <a16:creationId xmlns:a16="http://schemas.microsoft.com/office/drawing/2014/main" id="{21A02F80-36CD-F589-3512-E99BE2C46A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사업개요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 전 후 공정도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설치사진</a:t>
            </a:r>
          </a:p>
        </p:txBody>
      </p:sp>
      <p:sp>
        <p:nvSpPr>
          <p:cNvPr id="15" name="제목 14">
            <a:extLst>
              <a:ext uri="{FF2B5EF4-FFF2-40B4-BE49-F238E27FC236}">
                <a16:creationId xmlns:a16="http://schemas.microsoft.com/office/drawing/2014/main" id="{9867C82A-487A-6950-F2CA-4E1E4EF70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82" y="196340"/>
            <a:ext cx="513559" cy="332399"/>
          </a:xfrm>
        </p:spPr>
        <p:txBody>
          <a:bodyPr/>
          <a:lstStyle/>
          <a:p>
            <a:r>
              <a:rPr lang="en-US" altLang="ko-KR" sz="2400" spc="-100" dirty="0">
                <a:solidFill>
                  <a:srgbClr val="00428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Ⅰ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텍스트 개체 틀 5">
            <a:extLst>
              <a:ext uri="{FF2B5EF4-FFF2-40B4-BE49-F238E27FC236}">
                <a16:creationId xmlns:a16="http://schemas.microsoft.com/office/drawing/2014/main" id="{4C2520F9-C1F0-2286-C78D-91833BBAB2E6}"/>
              </a:ext>
            </a:extLst>
          </p:cNvPr>
          <p:cNvSpPr txBox="1">
            <a:spLocks/>
          </p:cNvSpPr>
          <p:nvPr/>
        </p:nvSpPr>
        <p:spPr>
          <a:xfrm>
            <a:off x="658612" y="988906"/>
            <a:ext cx="5249560" cy="727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스팀보일러 </a:t>
            </a:r>
            <a:r>
              <a:rPr lang="ko-KR" altLang="en-US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폐열회수장치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(LNG 6,758 Nm</a:t>
            </a:r>
            <a:r>
              <a:rPr lang="en-US" altLang="ko-KR" sz="1400" b="1" kern="0" baseline="30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절감</a:t>
            </a:r>
            <a:r>
              <a:rPr lang="en-US" altLang="ko-KR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온실가스 </a:t>
            </a:r>
            <a:r>
              <a:rPr lang="en-US" altLang="ko-KR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 tCO</a:t>
            </a:r>
            <a:r>
              <a:rPr lang="en-US" altLang="ko-KR" sz="1400" b="1" kern="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eq </a:t>
            </a:r>
            <a:r>
              <a:rPr lang="ko-KR" altLang="en-US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저감</a:t>
            </a:r>
            <a:r>
              <a:rPr lang="en-US" altLang="ko-KR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30000"/>
              </a:lnSpc>
              <a:buNone/>
            </a:pP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CF6B9ED-188A-11E3-23FC-D550B0C37B14}"/>
              </a:ext>
            </a:extLst>
          </p:cNvPr>
          <p:cNvGrpSpPr/>
          <p:nvPr/>
        </p:nvGrpSpPr>
        <p:grpSpPr>
          <a:xfrm>
            <a:off x="452438" y="1045666"/>
            <a:ext cx="185249" cy="185249"/>
            <a:chOff x="452438" y="891268"/>
            <a:chExt cx="185249" cy="185249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2339366-CC6F-7C81-686E-AA96DA086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44" y="933892"/>
              <a:ext cx="116395" cy="100002"/>
            </a:xfrm>
            <a:custGeom>
              <a:avLst/>
              <a:gdLst>
                <a:gd name="T0" fmla="*/ 140 w 142"/>
                <a:gd name="T1" fmla="*/ 10 h 122"/>
                <a:gd name="T2" fmla="*/ 140 w 142"/>
                <a:gd name="T3" fmla="*/ 10 h 122"/>
                <a:gd name="T4" fmla="*/ 136 w 142"/>
                <a:gd name="T5" fmla="*/ 4 h 122"/>
                <a:gd name="T6" fmla="*/ 136 w 142"/>
                <a:gd name="T7" fmla="*/ 4 h 122"/>
                <a:gd name="T8" fmla="*/ 130 w 142"/>
                <a:gd name="T9" fmla="*/ 0 h 122"/>
                <a:gd name="T10" fmla="*/ 124 w 142"/>
                <a:gd name="T11" fmla="*/ 0 h 122"/>
                <a:gd name="T12" fmla="*/ 124 w 142"/>
                <a:gd name="T13" fmla="*/ 0 h 122"/>
                <a:gd name="T14" fmla="*/ 120 w 142"/>
                <a:gd name="T15" fmla="*/ 0 h 122"/>
                <a:gd name="T16" fmla="*/ 118 w 142"/>
                <a:gd name="T17" fmla="*/ 4 h 122"/>
                <a:gd name="T18" fmla="*/ 52 w 142"/>
                <a:gd name="T19" fmla="*/ 82 h 122"/>
                <a:gd name="T20" fmla="*/ 24 w 142"/>
                <a:gd name="T21" fmla="*/ 52 h 122"/>
                <a:gd name="T22" fmla="*/ 24 w 142"/>
                <a:gd name="T23" fmla="*/ 52 h 122"/>
                <a:gd name="T24" fmla="*/ 22 w 142"/>
                <a:gd name="T25" fmla="*/ 50 h 122"/>
                <a:gd name="T26" fmla="*/ 18 w 142"/>
                <a:gd name="T27" fmla="*/ 50 h 122"/>
                <a:gd name="T28" fmla="*/ 18 w 142"/>
                <a:gd name="T29" fmla="*/ 50 h 122"/>
                <a:gd name="T30" fmla="*/ 12 w 142"/>
                <a:gd name="T31" fmla="*/ 52 h 122"/>
                <a:gd name="T32" fmla="*/ 6 w 142"/>
                <a:gd name="T33" fmla="*/ 56 h 122"/>
                <a:gd name="T34" fmla="*/ 6 w 142"/>
                <a:gd name="T35" fmla="*/ 56 h 122"/>
                <a:gd name="T36" fmla="*/ 2 w 142"/>
                <a:gd name="T37" fmla="*/ 62 h 122"/>
                <a:gd name="T38" fmla="*/ 2 w 142"/>
                <a:gd name="T39" fmla="*/ 62 h 122"/>
                <a:gd name="T40" fmla="*/ 0 w 142"/>
                <a:gd name="T41" fmla="*/ 66 h 122"/>
                <a:gd name="T42" fmla="*/ 0 w 142"/>
                <a:gd name="T43" fmla="*/ 66 h 122"/>
                <a:gd name="T44" fmla="*/ 2 w 142"/>
                <a:gd name="T45" fmla="*/ 70 h 122"/>
                <a:gd name="T46" fmla="*/ 4 w 142"/>
                <a:gd name="T47" fmla="*/ 74 h 122"/>
                <a:gd name="T48" fmla="*/ 50 w 142"/>
                <a:gd name="T49" fmla="*/ 120 h 122"/>
                <a:gd name="T50" fmla="*/ 50 w 142"/>
                <a:gd name="T51" fmla="*/ 120 h 122"/>
                <a:gd name="T52" fmla="*/ 54 w 142"/>
                <a:gd name="T53" fmla="*/ 122 h 122"/>
                <a:gd name="T54" fmla="*/ 54 w 142"/>
                <a:gd name="T55" fmla="*/ 122 h 122"/>
                <a:gd name="T56" fmla="*/ 60 w 142"/>
                <a:gd name="T57" fmla="*/ 120 h 122"/>
                <a:gd name="T58" fmla="*/ 140 w 142"/>
                <a:gd name="T59" fmla="*/ 22 h 122"/>
                <a:gd name="T60" fmla="*/ 140 w 142"/>
                <a:gd name="T61" fmla="*/ 22 h 122"/>
                <a:gd name="T62" fmla="*/ 142 w 142"/>
                <a:gd name="T63" fmla="*/ 18 h 122"/>
                <a:gd name="T64" fmla="*/ 142 w 142"/>
                <a:gd name="T65" fmla="*/ 14 h 122"/>
                <a:gd name="T66" fmla="*/ 142 w 142"/>
                <a:gd name="T67" fmla="*/ 14 h 122"/>
                <a:gd name="T68" fmla="*/ 140 w 142"/>
                <a:gd name="T69" fmla="*/ 10 h 122"/>
                <a:gd name="T70" fmla="*/ 140 w 142"/>
                <a:gd name="T71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22">
                  <a:moveTo>
                    <a:pt x="140" y="10"/>
                  </a:moveTo>
                  <a:lnTo>
                    <a:pt x="140" y="10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8" y="4"/>
                  </a:lnTo>
                  <a:lnTo>
                    <a:pt x="52" y="8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5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60" y="120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2" y="18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0" y="1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004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6B1B4D0-E072-F6E1-FC76-836558EBBB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38" y="891268"/>
              <a:ext cx="185249" cy="185249"/>
            </a:xfrm>
            <a:custGeom>
              <a:avLst/>
              <a:gdLst>
                <a:gd name="T0" fmla="*/ 222 w 226"/>
                <a:gd name="T1" fmla="*/ 30 h 226"/>
                <a:gd name="T2" fmla="*/ 212 w 226"/>
                <a:gd name="T3" fmla="*/ 14 h 226"/>
                <a:gd name="T4" fmla="*/ 204 w 226"/>
                <a:gd name="T5" fmla="*/ 8 h 226"/>
                <a:gd name="T6" fmla="*/ 196 w 226"/>
                <a:gd name="T7" fmla="*/ 4 h 226"/>
                <a:gd name="T8" fmla="*/ 176 w 226"/>
                <a:gd name="T9" fmla="*/ 0 h 226"/>
                <a:gd name="T10" fmla="*/ 50 w 226"/>
                <a:gd name="T11" fmla="*/ 0 h 226"/>
                <a:gd name="T12" fmla="*/ 30 w 226"/>
                <a:gd name="T13" fmla="*/ 4 h 226"/>
                <a:gd name="T14" fmla="*/ 22 w 226"/>
                <a:gd name="T15" fmla="*/ 8 h 226"/>
                <a:gd name="T16" fmla="*/ 14 w 226"/>
                <a:gd name="T17" fmla="*/ 14 h 226"/>
                <a:gd name="T18" fmla="*/ 4 w 226"/>
                <a:gd name="T19" fmla="*/ 30 h 226"/>
                <a:gd name="T20" fmla="*/ 0 w 226"/>
                <a:gd name="T21" fmla="*/ 40 h 226"/>
                <a:gd name="T22" fmla="*/ 0 w 226"/>
                <a:gd name="T23" fmla="*/ 176 h 226"/>
                <a:gd name="T24" fmla="*/ 0 w 226"/>
                <a:gd name="T25" fmla="*/ 186 h 226"/>
                <a:gd name="T26" fmla="*/ 4 w 226"/>
                <a:gd name="T27" fmla="*/ 196 h 226"/>
                <a:gd name="T28" fmla="*/ 14 w 226"/>
                <a:gd name="T29" fmla="*/ 212 h 226"/>
                <a:gd name="T30" fmla="*/ 22 w 226"/>
                <a:gd name="T31" fmla="*/ 218 h 226"/>
                <a:gd name="T32" fmla="*/ 30 w 226"/>
                <a:gd name="T33" fmla="*/ 222 h 226"/>
                <a:gd name="T34" fmla="*/ 50 w 226"/>
                <a:gd name="T35" fmla="*/ 226 h 226"/>
                <a:gd name="T36" fmla="*/ 176 w 226"/>
                <a:gd name="T37" fmla="*/ 226 h 226"/>
                <a:gd name="T38" fmla="*/ 196 w 226"/>
                <a:gd name="T39" fmla="*/ 222 h 226"/>
                <a:gd name="T40" fmla="*/ 204 w 226"/>
                <a:gd name="T41" fmla="*/ 218 h 226"/>
                <a:gd name="T42" fmla="*/ 212 w 226"/>
                <a:gd name="T43" fmla="*/ 212 h 226"/>
                <a:gd name="T44" fmla="*/ 222 w 226"/>
                <a:gd name="T45" fmla="*/ 196 h 226"/>
                <a:gd name="T46" fmla="*/ 226 w 226"/>
                <a:gd name="T47" fmla="*/ 186 h 226"/>
                <a:gd name="T48" fmla="*/ 226 w 226"/>
                <a:gd name="T49" fmla="*/ 50 h 226"/>
                <a:gd name="T50" fmla="*/ 226 w 226"/>
                <a:gd name="T51" fmla="*/ 40 h 226"/>
                <a:gd name="T52" fmla="*/ 222 w 226"/>
                <a:gd name="T53" fmla="*/ 30 h 226"/>
                <a:gd name="T54" fmla="*/ 208 w 226"/>
                <a:gd name="T55" fmla="*/ 176 h 226"/>
                <a:gd name="T56" fmla="*/ 204 w 226"/>
                <a:gd name="T57" fmla="*/ 188 h 226"/>
                <a:gd name="T58" fmla="*/ 198 w 226"/>
                <a:gd name="T59" fmla="*/ 198 h 226"/>
                <a:gd name="T60" fmla="*/ 188 w 226"/>
                <a:gd name="T61" fmla="*/ 204 h 226"/>
                <a:gd name="T62" fmla="*/ 182 w 226"/>
                <a:gd name="T63" fmla="*/ 206 h 226"/>
                <a:gd name="T64" fmla="*/ 50 w 226"/>
                <a:gd name="T65" fmla="*/ 206 h 226"/>
                <a:gd name="T66" fmla="*/ 44 w 226"/>
                <a:gd name="T67" fmla="*/ 206 h 226"/>
                <a:gd name="T68" fmla="*/ 38 w 226"/>
                <a:gd name="T69" fmla="*/ 204 h 226"/>
                <a:gd name="T70" fmla="*/ 28 w 226"/>
                <a:gd name="T71" fmla="*/ 198 h 226"/>
                <a:gd name="T72" fmla="*/ 22 w 226"/>
                <a:gd name="T73" fmla="*/ 188 h 226"/>
                <a:gd name="T74" fmla="*/ 20 w 226"/>
                <a:gd name="T75" fmla="*/ 176 h 226"/>
                <a:gd name="T76" fmla="*/ 20 w 226"/>
                <a:gd name="T77" fmla="*/ 50 h 226"/>
                <a:gd name="T78" fmla="*/ 22 w 226"/>
                <a:gd name="T79" fmla="*/ 38 h 226"/>
                <a:gd name="T80" fmla="*/ 28 w 226"/>
                <a:gd name="T81" fmla="*/ 28 h 226"/>
                <a:gd name="T82" fmla="*/ 38 w 226"/>
                <a:gd name="T83" fmla="*/ 22 h 226"/>
                <a:gd name="T84" fmla="*/ 44 w 226"/>
                <a:gd name="T85" fmla="*/ 20 h 226"/>
                <a:gd name="T86" fmla="*/ 176 w 226"/>
                <a:gd name="T87" fmla="*/ 18 h 226"/>
                <a:gd name="T88" fmla="*/ 182 w 226"/>
                <a:gd name="T89" fmla="*/ 20 h 226"/>
                <a:gd name="T90" fmla="*/ 188 w 226"/>
                <a:gd name="T91" fmla="*/ 22 h 226"/>
                <a:gd name="T92" fmla="*/ 198 w 226"/>
                <a:gd name="T93" fmla="*/ 28 h 226"/>
                <a:gd name="T94" fmla="*/ 204 w 226"/>
                <a:gd name="T95" fmla="*/ 38 h 226"/>
                <a:gd name="T96" fmla="*/ 208 w 226"/>
                <a:gd name="T97" fmla="*/ 5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226">
                  <a:moveTo>
                    <a:pt x="222" y="30"/>
                  </a:moveTo>
                  <a:lnTo>
                    <a:pt x="222" y="30"/>
                  </a:lnTo>
                  <a:lnTo>
                    <a:pt x="218" y="22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04" y="8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86" y="0"/>
                  </a:lnTo>
                  <a:lnTo>
                    <a:pt x="17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8" y="204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22" y="218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40" y="226"/>
                  </a:lnTo>
                  <a:lnTo>
                    <a:pt x="50" y="226"/>
                  </a:lnTo>
                  <a:lnTo>
                    <a:pt x="176" y="226"/>
                  </a:lnTo>
                  <a:lnTo>
                    <a:pt x="176" y="226"/>
                  </a:lnTo>
                  <a:lnTo>
                    <a:pt x="186" y="226"/>
                  </a:lnTo>
                  <a:lnTo>
                    <a:pt x="196" y="222"/>
                  </a:lnTo>
                  <a:lnTo>
                    <a:pt x="196" y="222"/>
                  </a:lnTo>
                  <a:lnTo>
                    <a:pt x="204" y="218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8" y="20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6" y="186"/>
                  </a:lnTo>
                  <a:lnTo>
                    <a:pt x="226" y="176"/>
                  </a:lnTo>
                  <a:lnTo>
                    <a:pt x="226" y="50"/>
                  </a:lnTo>
                  <a:lnTo>
                    <a:pt x="226" y="50"/>
                  </a:lnTo>
                  <a:lnTo>
                    <a:pt x="226" y="40"/>
                  </a:lnTo>
                  <a:lnTo>
                    <a:pt x="222" y="30"/>
                  </a:lnTo>
                  <a:lnTo>
                    <a:pt x="222" y="30"/>
                  </a:lnTo>
                  <a:close/>
                  <a:moveTo>
                    <a:pt x="208" y="176"/>
                  </a:move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2" y="206"/>
                  </a:lnTo>
                  <a:lnTo>
                    <a:pt x="176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4" y="206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0" y="182"/>
                  </a:lnTo>
                  <a:lnTo>
                    <a:pt x="20" y="176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50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82" y="20"/>
                  </a:lnTo>
                  <a:lnTo>
                    <a:pt x="188" y="22"/>
                  </a:lnTo>
                  <a:lnTo>
                    <a:pt x="188" y="22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204" y="38"/>
                  </a:lnTo>
                  <a:lnTo>
                    <a:pt x="204" y="38"/>
                  </a:lnTo>
                  <a:lnTo>
                    <a:pt x="206" y="44"/>
                  </a:lnTo>
                  <a:lnTo>
                    <a:pt x="208" y="50"/>
                  </a:lnTo>
                  <a:lnTo>
                    <a:pt x="208" y="1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</p:grpSp>
      <p:sp>
        <p:nvSpPr>
          <p:cNvPr id="41" name="텍스트 개체 틀 5">
            <a:extLst>
              <a:ext uri="{FF2B5EF4-FFF2-40B4-BE49-F238E27FC236}">
                <a16:creationId xmlns:a16="http://schemas.microsoft.com/office/drawing/2014/main" id="{581D8CD7-1AE7-6A93-A688-832AE03B5787}"/>
              </a:ext>
            </a:extLst>
          </p:cNvPr>
          <p:cNvSpPr txBox="1">
            <a:spLocks/>
          </p:cNvSpPr>
          <p:nvPr/>
        </p:nvSpPr>
        <p:spPr>
          <a:xfrm>
            <a:off x="5333232" y="902478"/>
            <a:ext cx="4486676" cy="782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원료 </a:t>
            </a:r>
            <a:r>
              <a:rPr lang="ko-KR" altLang="en-US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보온실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도입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원료 </a:t>
            </a:r>
            <a:r>
              <a:rPr lang="ko-KR" altLang="en-US" sz="14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보온실</a:t>
            </a:r>
            <a:r>
              <a:rPr lang="ko-KR" altLang="en-US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신규도입 </a:t>
            </a:r>
            <a:r>
              <a:rPr lang="en-US" altLang="ko-KR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바니쉬</a:t>
            </a:r>
            <a:r>
              <a:rPr lang="ko-KR" altLang="en-US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폐기물 </a:t>
            </a:r>
            <a:r>
              <a:rPr lang="en-US" altLang="ko-KR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36</a:t>
            </a:r>
            <a:r>
              <a:rPr lang="ko-KR" altLang="en-US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톤</a:t>
            </a:r>
            <a:r>
              <a:rPr lang="en-US" altLang="ko-KR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저감</a:t>
            </a:r>
            <a:r>
              <a:rPr lang="en-US" altLang="ko-KR" sz="1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indent="0">
              <a:lnSpc>
                <a:spcPct val="130000"/>
              </a:lnSpc>
              <a:buNone/>
            </a:pP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ABFE07B-E3A4-AB7C-B161-CC178872B867}"/>
              </a:ext>
            </a:extLst>
          </p:cNvPr>
          <p:cNvGrpSpPr/>
          <p:nvPr/>
        </p:nvGrpSpPr>
        <p:grpSpPr>
          <a:xfrm>
            <a:off x="5076747" y="937846"/>
            <a:ext cx="185249" cy="185249"/>
            <a:chOff x="452438" y="891268"/>
            <a:chExt cx="185249" cy="185249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C887755-0318-653E-C35A-918A18F17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44" y="933892"/>
              <a:ext cx="116395" cy="100002"/>
            </a:xfrm>
            <a:custGeom>
              <a:avLst/>
              <a:gdLst>
                <a:gd name="T0" fmla="*/ 140 w 142"/>
                <a:gd name="T1" fmla="*/ 10 h 122"/>
                <a:gd name="T2" fmla="*/ 140 w 142"/>
                <a:gd name="T3" fmla="*/ 10 h 122"/>
                <a:gd name="T4" fmla="*/ 136 w 142"/>
                <a:gd name="T5" fmla="*/ 4 h 122"/>
                <a:gd name="T6" fmla="*/ 136 w 142"/>
                <a:gd name="T7" fmla="*/ 4 h 122"/>
                <a:gd name="T8" fmla="*/ 130 w 142"/>
                <a:gd name="T9" fmla="*/ 0 h 122"/>
                <a:gd name="T10" fmla="*/ 124 w 142"/>
                <a:gd name="T11" fmla="*/ 0 h 122"/>
                <a:gd name="T12" fmla="*/ 124 w 142"/>
                <a:gd name="T13" fmla="*/ 0 h 122"/>
                <a:gd name="T14" fmla="*/ 120 w 142"/>
                <a:gd name="T15" fmla="*/ 0 h 122"/>
                <a:gd name="T16" fmla="*/ 118 w 142"/>
                <a:gd name="T17" fmla="*/ 4 h 122"/>
                <a:gd name="T18" fmla="*/ 52 w 142"/>
                <a:gd name="T19" fmla="*/ 82 h 122"/>
                <a:gd name="T20" fmla="*/ 24 w 142"/>
                <a:gd name="T21" fmla="*/ 52 h 122"/>
                <a:gd name="T22" fmla="*/ 24 w 142"/>
                <a:gd name="T23" fmla="*/ 52 h 122"/>
                <a:gd name="T24" fmla="*/ 22 w 142"/>
                <a:gd name="T25" fmla="*/ 50 h 122"/>
                <a:gd name="T26" fmla="*/ 18 w 142"/>
                <a:gd name="T27" fmla="*/ 50 h 122"/>
                <a:gd name="T28" fmla="*/ 18 w 142"/>
                <a:gd name="T29" fmla="*/ 50 h 122"/>
                <a:gd name="T30" fmla="*/ 12 w 142"/>
                <a:gd name="T31" fmla="*/ 52 h 122"/>
                <a:gd name="T32" fmla="*/ 6 w 142"/>
                <a:gd name="T33" fmla="*/ 56 h 122"/>
                <a:gd name="T34" fmla="*/ 6 w 142"/>
                <a:gd name="T35" fmla="*/ 56 h 122"/>
                <a:gd name="T36" fmla="*/ 2 w 142"/>
                <a:gd name="T37" fmla="*/ 62 h 122"/>
                <a:gd name="T38" fmla="*/ 2 w 142"/>
                <a:gd name="T39" fmla="*/ 62 h 122"/>
                <a:gd name="T40" fmla="*/ 0 w 142"/>
                <a:gd name="T41" fmla="*/ 66 h 122"/>
                <a:gd name="T42" fmla="*/ 0 w 142"/>
                <a:gd name="T43" fmla="*/ 66 h 122"/>
                <a:gd name="T44" fmla="*/ 2 w 142"/>
                <a:gd name="T45" fmla="*/ 70 h 122"/>
                <a:gd name="T46" fmla="*/ 4 w 142"/>
                <a:gd name="T47" fmla="*/ 74 h 122"/>
                <a:gd name="T48" fmla="*/ 50 w 142"/>
                <a:gd name="T49" fmla="*/ 120 h 122"/>
                <a:gd name="T50" fmla="*/ 50 w 142"/>
                <a:gd name="T51" fmla="*/ 120 h 122"/>
                <a:gd name="T52" fmla="*/ 54 w 142"/>
                <a:gd name="T53" fmla="*/ 122 h 122"/>
                <a:gd name="T54" fmla="*/ 54 w 142"/>
                <a:gd name="T55" fmla="*/ 122 h 122"/>
                <a:gd name="T56" fmla="*/ 60 w 142"/>
                <a:gd name="T57" fmla="*/ 120 h 122"/>
                <a:gd name="T58" fmla="*/ 140 w 142"/>
                <a:gd name="T59" fmla="*/ 22 h 122"/>
                <a:gd name="T60" fmla="*/ 140 w 142"/>
                <a:gd name="T61" fmla="*/ 22 h 122"/>
                <a:gd name="T62" fmla="*/ 142 w 142"/>
                <a:gd name="T63" fmla="*/ 18 h 122"/>
                <a:gd name="T64" fmla="*/ 142 w 142"/>
                <a:gd name="T65" fmla="*/ 14 h 122"/>
                <a:gd name="T66" fmla="*/ 142 w 142"/>
                <a:gd name="T67" fmla="*/ 14 h 122"/>
                <a:gd name="T68" fmla="*/ 140 w 142"/>
                <a:gd name="T69" fmla="*/ 10 h 122"/>
                <a:gd name="T70" fmla="*/ 140 w 142"/>
                <a:gd name="T71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22">
                  <a:moveTo>
                    <a:pt x="140" y="10"/>
                  </a:moveTo>
                  <a:lnTo>
                    <a:pt x="140" y="10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8" y="4"/>
                  </a:lnTo>
                  <a:lnTo>
                    <a:pt x="52" y="8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5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60" y="120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2" y="18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0" y="1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004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073B760F-E2A1-B145-E0F1-6EAF67F228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38" y="891268"/>
              <a:ext cx="185249" cy="185249"/>
            </a:xfrm>
            <a:custGeom>
              <a:avLst/>
              <a:gdLst>
                <a:gd name="T0" fmla="*/ 222 w 226"/>
                <a:gd name="T1" fmla="*/ 30 h 226"/>
                <a:gd name="T2" fmla="*/ 212 w 226"/>
                <a:gd name="T3" fmla="*/ 14 h 226"/>
                <a:gd name="T4" fmla="*/ 204 w 226"/>
                <a:gd name="T5" fmla="*/ 8 h 226"/>
                <a:gd name="T6" fmla="*/ 196 w 226"/>
                <a:gd name="T7" fmla="*/ 4 h 226"/>
                <a:gd name="T8" fmla="*/ 176 w 226"/>
                <a:gd name="T9" fmla="*/ 0 h 226"/>
                <a:gd name="T10" fmla="*/ 50 w 226"/>
                <a:gd name="T11" fmla="*/ 0 h 226"/>
                <a:gd name="T12" fmla="*/ 30 w 226"/>
                <a:gd name="T13" fmla="*/ 4 h 226"/>
                <a:gd name="T14" fmla="*/ 22 w 226"/>
                <a:gd name="T15" fmla="*/ 8 h 226"/>
                <a:gd name="T16" fmla="*/ 14 w 226"/>
                <a:gd name="T17" fmla="*/ 14 h 226"/>
                <a:gd name="T18" fmla="*/ 4 w 226"/>
                <a:gd name="T19" fmla="*/ 30 h 226"/>
                <a:gd name="T20" fmla="*/ 0 w 226"/>
                <a:gd name="T21" fmla="*/ 40 h 226"/>
                <a:gd name="T22" fmla="*/ 0 w 226"/>
                <a:gd name="T23" fmla="*/ 176 h 226"/>
                <a:gd name="T24" fmla="*/ 0 w 226"/>
                <a:gd name="T25" fmla="*/ 186 h 226"/>
                <a:gd name="T26" fmla="*/ 4 w 226"/>
                <a:gd name="T27" fmla="*/ 196 h 226"/>
                <a:gd name="T28" fmla="*/ 14 w 226"/>
                <a:gd name="T29" fmla="*/ 212 h 226"/>
                <a:gd name="T30" fmla="*/ 22 w 226"/>
                <a:gd name="T31" fmla="*/ 218 h 226"/>
                <a:gd name="T32" fmla="*/ 30 w 226"/>
                <a:gd name="T33" fmla="*/ 222 h 226"/>
                <a:gd name="T34" fmla="*/ 50 w 226"/>
                <a:gd name="T35" fmla="*/ 226 h 226"/>
                <a:gd name="T36" fmla="*/ 176 w 226"/>
                <a:gd name="T37" fmla="*/ 226 h 226"/>
                <a:gd name="T38" fmla="*/ 196 w 226"/>
                <a:gd name="T39" fmla="*/ 222 h 226"/>
                <a:gd name="T40" fmla="*/ 204 w 226"/>
                <a:gd name="T41" fmla="*/ 218 h 226"/>
                <a:gd name="T42" fmla="*/ 212 w 226"/>
                <a:gd name="T43" fmla="*/ 212 h 226"/>
                <a:gd name="T44" fmla="*/ 222 w 226"/>
                <a:gd name="T45" fmla="*/ 196 h 226"/>
                <a:gd name="T46" fmla="*/ 226 w 226"/>
                <a:gd name="T47" fmla="*/ 186 h 226"/>
                <a:gd name="T48" fmla="*/ 226 w 226"/>
                <a:gd name="T49" fmla="*/ 50 h 226"/>
                <a:gd name="T50" fmla="*/ 226 w 226"/>
                <a:gd name="T51" fmla="*/ 40 h 226"/>
                <a:gd name="T52" fmla="*/ 222 w 226"/>
                <a:gd name="T53" fmla="*/ 30 h 226"/>
                <a:gd name="T54" fmla="*/ 208 w 226"/>
                <a:gd name="T55" fmla="*/ 176 h 226"/>
                <a:gd name="T56" fmla="*/ 204 w 226"/>
                <a:gd name="T57" fmla="*/ 188 h 226"/>
                <a:gd name="T58" fmla="*/ 198 w 226"/>
                <a:gd name="T59" fmla="*/ 198 h 226"/>
                <a:gd name="T60" fmla="*/ 188 w 226"/>
                <a:gd name="T61" fmla="*/ 204 h 226"/>
                <a:gd name="T62" fmla="*/ 182 w 226"/>
                <a:gd name="T63" fmla="*/ 206 h 226"/>
                <a:gd name="T64" fmla="*/ 50 w 226"/>
                <a:gd name="T65" fmla="*/ 206 h 226"/>
                <a:gd name="T66" fmla="*/ 44 w 226"/>
                <a:gd name="T67" fmla="*/ 206 h 226"/>
                <a:gd name="T68" fmla="*/ 38 w 226"/>
                <a:gd name="T69" fmla="*/ 204 h 226"/>
                <a:gd name="T70" fmla="*/ 28 w 226"/>
                <a:gd name="T71" fmla="*/ 198 h 226"/>
                <a:gd name="T72" fmla="*/ 22 w 226"/>
                <a:gd name="T73" fmla="*/ 188 h 226"/>
                <a:gd name="T74" fmla="*/ 20 w 226"/>
                <a:gd name="T75" fmla="*/ 176 h 226"/>
                <a:gd name="T76" fmla="*/ 20 w 226"/>
                <a:gd name="T77" fmla="*/ 50 h 226"/>
                <a:gd name="T78" fmla="*/ 22 w 226"/>
                <a:gd name="T79" fmla="*/ 38 h 226"/>
                <a:gd name="T80" fmla="*/ 28 w 226"/>
                <a:gd name="T81" fmla="*/ 28 h 226"/>
                <a:gd name="T82" fmla="*/ 38 w 226"/>
                <a:gd name="T83" fmla="*/ 22 h 226"/>
                <a:gd name="T84" fmla="*/ 44 w 226"/>
                <a:gd name="T85" fmla="*/ 20 h 226"/>
                <a:gd name="T86" fmla="*/ 176 w 226"/>
                <a:gd name="T87" fmla="*/ 18 h 226"/>
                <a:gd name="T88" fmla="*/ 182 w 226"/>
                <a:gd name="T89" fmla="*/ 20 h 226"/>
                <a:gd name="T90" fmla="*/ 188 w 226"/>
                <a:gd name="T91" fmla="*/ 22 h 226"/>
                <a:gd name="T92" fmla="*/ 198 w 226"/>
                <a:gd name="T93" fmla="*/ 28 h 226"/>
                <a:gd name="T94" fmla="*/ 204 w 226"/>
                <a:gd name="T95" fmla="*/ 38 h 226"/>
                <a:gd name="T96" fmla="*/ 208 w 226"/>
                <a:gd name="T97" fmla="*/ 5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226">
                  <a:moveTo>
                    <a:pt x="222" y="30"/>
                  </a:moveTo>
                  <a:lnTo>
                    <a:pt x="222" y="30"/>
                  </a:lnTo>
                  <a:lnTo>
                    <a:pt x="218" y="22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04" y="8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86" y="0"/>
                  </a:lnTo>
                  <a:lnTo>
                    <a:pt x="17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8" y="204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22" y="218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40" y="226"/>
                  </a:lnTo>
                  <a:lnTo>
                    <a:pt x="50" y="226"/>
                  </a:lnTo>
                  <a:lnTo>
                    <a:pt x="176" y="226"/>
                  </a:lnTo>
                  <a:lnTo>
                    <a:pt x="176" y="226"/>
                  </a:lnTo>
                  <a:lnTo>
                    <a:pt x="186" y="226"/>
                  </a:lnTo>
                  <a:lnTo>
                    <a:pt x="196" y="222"/>
                  </a:lnTo>
                  <a:lnTo>
                    <a:pt x="196" y="222"/>
                  </a:lnTo>
                  <a:lnTo>
                    <a:pt x="204" y="218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8" y="20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6" y="186"/>
                  </a:lnTo>
                  <a:lnTo>
                    <a:pt x="226" y="176"/>
                  </a:lnTo>
                  <a:lnTo>
                    <a:pt x="226" y="50"/>
                  </a:lnTo>
                  <a:lnTo>
                    <a:pt x="226" y="50"/>
                  </a:lnTo>
                  <a:lnTo>
                    <a:pt x="226" y="40"/>
                  </a:lnTo>
                  <a:lnTo>
                    <a:pt x="222" y="30"/>
                  </a:lnTo>
                  <a:lnTo>
                    <a:pt x="222" y="30"/>
                  </a:lnTo>
                  <a:close/>
                  <a:moveTo>
                    <a:pt x="208" y="176"/>
                  </a:move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2" y="206"/>
                  </a:lnTo>
                  <a:lnTo>
                    <a:pt x="176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4" y="206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0" y="182"/>
                  </a:lnTo>
                  <a:lnTo>
                    <a:pt x="20" y="176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50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82" y="20"/>
                  </a:lnTo>
                  <a:lnTo>
                    <a:pt x="188" y="22"/>
                  </a:lnTo>
                  <a:lnTo>
                    <a:pt x="188" y="22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204" y="38"/>
                  </a:lnTo>
                  <a:lnTo>
                    <a:pt x="204" y="38"/>
                  </a:lnTo>
                  <a:lnTo>
                    <a:pt x="206" y="44"/>
                  </a:lnTo>
                  <a:lnTo>
                    <a:pt x="208" y="50"/>
                  </a:lnTo>
                  <a:lnTo>
                    <a:pt x="208" y="1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</p:grpSp>
      <p:pic>
        <p:nvPicPr>
          <p:cNvPr id="4097" name="_x429731024">
            <a:extLst>
              <a:ext uri="{FF2B5EF4-FFF2-40B4-BE49-F238E27FC236}">
                <a16:creationId xmlns:a16="http://schemas.microsoft.com/office/drawing/2014/main" id="{5E9D329A-432B-F948-BEFD-16BE62A0E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51" y="4763062"/>
            <a:ext cx="2143125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직사각형 46">
            <a:extLst>
              <a:ext uri="{FF2B5EF4-FFF2-40B4-BE49-F238E27FC236}">
                <a16:creationId xmlns:a16="http://schemas.microsoft.com/office/drawing/2014/main" id="{B0D426B4-E86C-02FA-38DC-C6C34E95C6DF}"/>
              </a:ext>
            </a:extLst>
          </p:cNvPr>
          <p:cNvSpPr/>
          <p:nvPr/>
        </p:nvSpPr>
        <p:spPr>
          <a:xfrm>
            <a:off x="2983586" y="4889035"/>
            <a:ext cx="350473" cy="2474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0" name="_x427987576">
            <a:extLst>
              <a:ext uri="{FF2B5EF4-FFF2-40B4-BE49-F238E27FC236}">
                <a16:creationId xmlns:a16="http://schemas.microsoft.com/office/drawing/2014/main" id="{7E09DA9D-DF84-2EC2-7F68-B46D2CFA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48" y="4739667"/>
            <a:ext cx="2009868" cy="162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_x423645664">
            <a:extLst>
              <a:ext uri="{FF2B5EF4-FFF2-40B4-BE49-F238E27FC236}">
                <a16:creationId xmlns:a16="http://schemas.microsoft.com/office/drawing/2014/main" id="{FCDE5B3A-9648-8C8C-3B65-318B138F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2" y="4763062"/>
            <a:ext cx="2039216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E1DCF8B0-A0EC-5C4E-89C9-3DB5F6DBCC15}"/>
              </a:ext>
            </a:extLst>
          </p:cNvPr>
          <p:cNvGrpSpPr/>
          <p:nvPr/>
        </p:nvGrpSpPr>
        <p:grpSpPr>
          <a:xfrm>
            <a:off x="914402" y="4201883"/>
            <a:ext cx="3302003" cy="376589"/>
            <a:chOff x="943430" y="4201883"/>
            <a:chExt cx="3302003" cy="3765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1A73E5-4DAD-11C3-CC18-BB999999D29C}"/>
                </a:ext>
              </a:extLst>
            </p:cNvPr>
            <p:cNvSpPr txBox="1"/>
            <p:nvPr/>
          </p:nvSpPr>
          <p:spPr>
            <a:xfrm>
              <a:off x="943430" y="4209140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7D7909-84B3-AF7A-5B95-724FE7300682}"/>
                </a:ext>
              </a:extLst>
            </p:cNvPr>
            <p:cNvSpPr txBox="1"/>
            <p:nvPr/>
          </p:nvSpPr>
          <p:spPr>
            <a:xfrm>
              <a:off x="3185891" y="4201883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B467F0F7-8B0F-CDF4-EA23-2C53CE6420AC}"/>
              </a:ext>
            </a:extLst>
          </p:cNvPr>
          <p:cNvGrpSpPr/>
          <p:nvPr/>
        </p:nvGrpSpPr>
        <p:grpSpPr>
          <a:xfrm>
            <a:off x="5812975" y="4209140"/>
            <a:ext cx="3127832" cy="376589"/>
            <a:chOff x="1117601" y="4201883"/>
            <a:chExt cx="3127832" cy="3765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1E69F8-8A53-50B4-BF35-039DE3D2713B}"/>
                </a:ext>
              </a:extLst>
            </p:cNvPr>
            <p:cNvSpPr txBox="1"/>
            <p:nvPr/>
          </p:nvSpPr>
          <p:spPr>
            <a:xfrm>
              <a:off x="1117601" y="4209140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F1B85A-6EAD-290E-30D9-74361CC86B05}"/>
                </a:ext>
              </a:extLst>
            </p:cNvPr>
            <p:cNvSpPr txBox="1"/>
            <p:nvPr/>
          </p:nvSpPr>
          <p:spPr>
            <a:xfrm>
              <a:off x="3185891" y="4201883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</p:grpSp>
      <p:pic>
        <p:nvPicPr>
          <p:cNvPr id="3075" name="_x423646672">
            <a:extLst>
              <a:ext uri="{FF2B5EF4-FFF2-40B4-BE49-F238E27FC236}">
                <a16:creationId xmlns:a16="http://schemas.microsoft.com/office/drawing/2014/main" id="{93D648A4-D80D-CD76-873B-99E129EB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86" y="4739667"/>
            <a:ext cx="2039216" cy="162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19106F2-4B38-58B1-49F2-738A29D23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144" y="1627650"/>
            <a:ext cx="4082626" cy="2451921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AD526132-9B12-BAEF-E326-66C7AD9E4321}"/>
              </a:ext>
            </a:extLst>
          </p:cNvPr>
          <p:cNvSpPr/>
          <p:nvPr/>
        </p:nvSpPr>
        <p:spPr>
          <a:xfrm>
            <a:off x="2031332" y="2923608"/>
            <a:ext cx="148634" cy="13968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4D7DB-5125-8F8E-E6F9-0004E50A9A07}"/>
              </a:ext>
            </a:extLst>
          </p:cNvPr>
          <p:cNvSpPr txBox="1"/>
          <p:nvPr/>
        </p:nvSpPr>
        <p:spPr>
          <a:xfrm>
            <a:off x="1376188" y="2556231"/>
            <a:ext cx="1469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보일러 후단</a:t>
            </a:r>
            <a:endParaRPr lang="en-US" altLang="ko-KR" sz="10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000" b="1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폐열회수장치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신설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810E1F7-F039-C1D2-44B4-C11BFE6AA336}"/>
              </a:ext>
            </a:extLst>
          </p:cNvPr>
          <p:cNvGrpSpPr/>
          <p:nvPr/>
        </p:nvGrpSpPr>
        <p:grpSpPr>
          <a:xfrm>
            <a:off x="5333232" y="1501419"/>
            <a:ext cx="3908798" cy="2652427"/>
            <a:chOff x="4899729" y="1424700"/>
            <a:chExt cx="3908798" cy="2652427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C4561C9-786E-EFC7-AFE9-1C16072D0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99729" y="1424700"/>
              <a:ext cx="3908798" cy="2652427"/>
            </a:xfrm>
            <a:prstGeom prst="rect">
              <a:avLst/>
            </a:prstGeom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15B5C1A8-D3CE-2A04-96ED-8FB3FF854BCB}"/>
                </a:ext>
              </a:extLst>
            </p:cNvPr>
            <p:cNvSpPr/>
            <p:nvPr/>
          </p:nvSpPr>
          <p:spPr>
            <a:xfrm>
              <a:off x="7267176" y="2670817"/>
              <a:ext cx="179847" cy="1690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61E430-368E-2777-922A-17AB8FB009EB}"/>
                </a:ext>
              </a:extLst>
            </p:cNvPr>
            <p:cNvSpPr txBox="1"/>
            <p:nvPr/>
          </p:nvSpPr>
          <p:spPr>
            <a:xfrm>
              <a:off x="6906183" y="2394306"/>
              <a:ext cx="912502" cy="248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err="1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보온실</a:t>
              </a:r>
              <a:r>
                <a:rPr lang="ko-KR" altLang="en-US" sz="1000" b="1" dirty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신설</a:t>
              </a: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F0D02CA-0588-1A37-BC73-78B39E089F96}"/>
              </a:ext>
            </a:extLst>
          </p:cNvPr>
          <p:cNvSpPr/>
          <p:nvPr/>
        </p:nvSpPr>
        <p:spPr>
          <a:xfrm>
            <a:off x="4196915" y="5987909"/>
            <a:ext cx="289647" cy="2994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67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35096AF2-2BC9-9BFB-6F43-809C0CAF0641}"/>
              </a:ext>
            </a:extLst>
          </p:cNvPr>
          <p:cNvSpPr/>
          <p:nvPr/>
        </p:nvSpPr>
        <p:spPr>
          <a:xfrm>
            <a:off x="236538" y="836613"/>
            <a:ext cx="9432925" cy="576103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A3B-0831-4DC0-B3A1-F66BFA85ACAF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부제목 12">
            <a:extLst>
              <a:ext uri="{FF2B5EF4-FFF2-40B4-BE49-F238E27FC236}">
                <a16:creationId xmlns:a16="http://schemas.microsoft.com/office/drawing/2014/main" id="{21A02F80-36CD-F589-3512-E99BE2C46A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사업개요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 전 후 공정도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설치사진</a:t>
            </a:r>
          </a:p>
        </p:txBody>
      </p:sp>
      <p:sp>
        <p:nvSpPr>
          <p:cNvPr id="15" name="제목 14">
            <a:extLst>
              <a:ext uri="{FF2B5EF4-FFF2-40B4-BE49-F238E27FC236}">
                <a16:creationId xmlns:a16="http://schemas.microsoft.com/office/drawing/2014/main" id="{9867C82A-487A-6950-F2CA-4E1E4EF70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82" y="196340"/>
            <a:ext cx="513559" cy="332399"/>
          </a:xfrm>
        </p:spPr>
        <p:txBody>
          <a:bodyPr/>
          <a:lstStyle/>
          <a:p>
            <a:r>
              <a:rPr lang="en-US" altLang="ko-KR" sz="2400" spc="-100" dirty="0">
                <a:solidFill>
                  <a:srgbClr val="00428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Ⅰ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텍스트 개체 틀 5">
            <a:extLst>
              <a:ext uri="{FF2B5EF4-FFF2-40B4-BE49-F238E27FC236}">
                <a16:creationId xmlns:a16="http://schemas.microsoft.com/office/drawing/2014/main" id="{4C2520F9-C1F0-2286-C78D-91833BBAB2E6}"/>
              </a:ext>
            </a:extLst>
          </p:cNvPr>
          <p:cNvSpPr txBox="1">
            <a:spLocks/>
          </p:cNvSpPr>
          <p:nvPr/>
        </p:nvSpPr>
        <p:spPr>
          <a:xfrm>
            <a:off x="817865" y="948906"/>
            <a:ext cx="3449335" cy="346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고효율 인버터형 공기압축기 교체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CF6B9ED-188A-11E3-23FC-D550B0C37B14}"/>
              </a:ext>
            </a:extLst>
          </p:cNvPr>
          <p:cNvGrpSpPr/>
          <p:nvPr/>
        </p:nvGrpSpPr>
        <p:grpSpPr>
          <a:xfrm>
            <a:off x="452438" y="1045666"/>
            <a:ext cx="185249" cy="185249"/>
            <a:chOff x="452438" y="891268"/>
            <a:chExt cx="185249" cy="185249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2339366-CC6F-7C81-686E-AA96DA086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44" y="933892"/>
              <a:ext cx="116395" cy="100002"/>
            </a:xfrm>
            <a:custGeom>
              <a:avLst/>
              <a:gdLst>
                <a:gd name="T0" fmla="*/ 140 w 142"/>
                <a:gd name="T1" fmla="*/ 10 h 122"/>
                <a:gd name="T2" fmla="*/ 140 w 142"/>
                <a:gd name="T3" fmla="*/ 10 h 122"/>
                <a:gd name="T4" fmla="*/ 136 w 142"/>
                <a:gd name="T5" fmla="*/ 4 h 122"/>
                <a:gd name="T6" fmla="*/ 136 w 142"/>
                <a:gd name="T7" fmla="*/ 4 h 122"/>
                <a:gd name="T8" fmla="*/ 130 w 142"/>
                <a:gd name="T9" fmla="*/ 0 h 122"/>
                <a:gd name="T10" fmla="*/ 124 w 142"/>
                <a:gd name="T11" fmla="*/ 0 h 122"/>
                <a:gd name="T12" fmla="*/ 124 w 142"/>
                <a:gd name="T13" fmla="*/ 0 h 122"/>
                <a:gd name="T14" fmla="*/ 120 w 142"/>
                <a:gd name="T15" fmla="*/ 0 h 122"/>
                <a:gd name="T16" fmla="*/ 118 w 142"/>
                <a:gd name="T17" fmla="*/ 4 h 122"/>
                <a:gd name="T18" fmla="*/ 52 w 142"/>
                <a:gd name="T19" fmla="*/ 82 h 122"/>
                <a:gd name="T20" fmla="*/ 24 w 142"/>
                <a:gd name="T21" fmla="*/ 52 h 122"/>
                <a:gd name="T22" fmla="*/ 24 w 142"/>
                <a:gd name="T23" fmla="*/ 52 h 122"/>
                <a:gd name="T24" fmla="*/ 22 w 142"/>
                <a:gd name="T25" fmla="*/ 50 h 122"/>
                <a:gd name="T26" fmla="*/ 18 w 142"/>
                <a:gd name="T27" fmla="*/ 50 h 122"/>
                <a:gd name="T28" fmla="*/ 18 w 142"/>
                <a:gd name="T29" fmla="*/ 50 h 122"/>
                <a:gd name="T30" fmla="*/ 12 w 142"/>
                <a:gd name="T31" fmla="*/ 52 h 122"/>
                <a:gd name="T32" fmla="*/ 6 w 142"/>
                <a:gd name="T33" fmla="*/ 56 h 122"/>
                <a:gd name="T34" fmla="*/ 6 w 142"/>
                <a:gd name="T35" fmla="*/ 56 h 122"/>
                <a:gd name="T36" fmla="*/ 2 w 142"/>
                <a:gd name="T37" fmla="*/ 62 h 122"/>
                <a:gd name="T38" fmla="*/ 2 w 142"/>
                <a:gd name="T39" fmla="*/ 62 h 122"/>
                <a:gd name="T40" fmla="*/ 0 w 142"/>
                <a:gd name="T41" fmla="*/ 66 h 122"/>
                <a:gd name="T42" fmla="*/ 0 w 142"/>
                <a:gd name="T43" fmla="*/ 66 h 122"/>
                <a:gd name="T44" fmla="*/ 2 w 142"/>
                <a:gd name="T45" fmla="*/ 70 h 122"/>
                <a:gd name="T46" fmla="*/ 4 w 142"/>
                <a:gd name="T47" fmla="*/ 74 h 122"/>
                <a:gd name="T48" fmla="*/ 50 w 142"/>
                <a:gd name="T49" fmla="*/ 120 h 122"/>
                <a:gd name="T50" fmla="*/ 50 w 142"/>
                <a:gd name="T51" fmla="*/ 120 h 122"/>
                <a:gd name="T52" fmla="*/ 54 w 142"/>
                <a:gd name="T53" fmla="*/ 122 h 122"/>
                <a:gd name="T54" fmla="*/ 54 w 142"/>
                <a:gd name="T55" fmla="*/ 122 h 122"/>
                <a:gd name="T56" fmla="*/ 60 w 142"/>
                <a:gd name="T57" fmla="*/ 120 h 122"/>
                <a:gd name="T58" fmla="*/ 140 w 142"/>
                <a:gd name="T59" fmla="*/ 22 h 122"/>
                <a:gd name="T60" fmla="*/ 140 w 142"/>
                <a:gd name="T61" fmla="*/ 22 h 122"/>
                <a:gd name="T62" fmla="*/ 142 w 142"/>
                <a:gd name="T63" fmla="*/ 18 h 122"/>
                <a:gd name="T64" fmla="*/ 142 w 142"/>
                <a:gd name="T65" fmla="*/ 14 h 122"/>
                <a:gd name="T66" fmla="*/ 142 w 142"/>
                <a:gd name="T67" fmla="*/ 14 h 122"/>
                <a:gd name="T68" fmla="*/ 140 w 142"/>
                <a:gd name="T69" fmla="*/ 10 h 122"/>
                <a:gd name="T70" fmla="*/ 140 w 142"/>
                <a:gd name="T71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22">
                  <a:moveTo>
                    <a:pt x="140" y="10"/>
                  </a:moveTo>
                  <a:lnTo>
                    <a:pt x="140" y="10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8" y="4"/>
                  </a:lnTo>
                  <a:lnTo>
                    <a:pt x="52" y="8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5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60" y="120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2" y="18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0" y="1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004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6B1B4D0-E072-F6E1-FC76-836558EBBB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38" y="891268"/>
              <a:ext cx="185249" cy="185249"/>
            </a:xfrm>
            <a:custGeom>
              <a:avLst/>
              <a:gdLst>
                <a:gd name="T0" fmla="*/ 222 w 226"/>
                <a:gd name="T1" fmla="*/ 30 h 226"/>
                <a:gd name="T2" fmla="*/ 212 w 226"/>
                <a:gd name="T3" fmla="*/ 14 h 226"/>
                <a:gd name="T4" fmla="*/ 204 w 226"/>
                <a:gd name="T5" fmla="*/ 8 h 226"/>
                <a:gd name="T6" fmla="*/ 196 w 226"/>
                <a:gd name="T7" fmla="*/ 4 h 226"/>
                <a:gd name="T8" fmla="*/ 176 w 226"/>
                <a:gd name="T9" fmla="*/ 0 h 226"/>
                <a:gd name="T10" fmla="*/ 50 w 226"/>
                <a:gd name="T11" fmla="*/ 0 h 226"/>
                <a:gd name="T12" fmla="*/ 30 w 226"/>
                <a:gd name="T13" fmla="*/ 4 h 226"/>
                <a:gd name="T14" fmla="*/ 22 w 226"/>
                <a:gd name="T15" fmla="*/ 8 h 226"/>
                <a:gd name="T16" fmla="*/ 14 w 226"/>
                <a:gd name="T17" fmla="*/ 14 h 226"/>
                <a:gd name="T18" fmla="*/ 4 w 226"/>
                <a:gd name="T19" fmla="*/ 30 h 226"/>
                <a:gd name="T20" fmla="*/ 0 w 226"/>
                <a:gd name="T21" fmla="*/ 40 h 226"/>
                <a:gd name="T22" fmla="*/ 0 w 226"/>
                <a:gd name="T23" fmla="*/ 176 h 226"/>
                <a:gd name="T24" fmla="*/ 0 w 226"/>
                <a:gd name="T25" fmla="*/ 186 h 226"/>
                <a:gd name="T26" fmla="*/ 4 w 226"/>
                <a:gd name="T27" fmla="*/ 196 h 226"/>
                <a:gd name="T28" fmla="*/ 14 w 226"/>
                <a:gd name="T29" fmla="*/ 212 h 226"/>
                <a:gd name="T30" fmla="*/ 22 w 226"/>
                <a:gd name="T31" fmla="*/ 218 h 226"/>
                <a:gd name="T32" fmla="*/ 30 w 226"/>
                <a:gd name="T33" fmla="*/ 222 h 226"/>
                <a:gd name="T34" fmla="*/ 50 w 226"/>
                <a:gd name="T35" fmla="*/ 226 h 226"/>
                <a:gd name="T36" fmla="*/ 176 w 226"/>
                <a:gd name="T37" fmla="*/ 226 h 226"/>
                <a:gd name="T38" fmla="*/ 196 w 226"/>
                <a:gd name="T39" fmla="*/ 222 h 226"/>
                <a:gd name="T40" fmla="*/ 204 w 226"/>
                <a:gd name="T41" fmla="*/ 218 h 226"/>
                <a:gd name="T42" fmla="*/ 212 w 226"/>
                <a:gd name="T43" fmla="*/ 212 h 226"/>
                <a:gd name="T44" fmla="*/ 222 w 226"/>
                <a:gd name="T45" fmla="*/ 196 h 226"/>
                <a:gd name="T46" fmla="*/ 226 w 226"/>
                <a:gd name="T47" fmla="*/ 186 h 226"/>
                <a:gd name="T48" fmla="*/ 226 w 226"/>
                <a:gd name="T49" fmla="*/ 50 h 226"/>
                <a:gd name="T50" fmla="*/ 226 w 226"/>
                <a:gd name="T51" fmla="*/ 40 h 226"/>
                <a:gd name="T52" fmla="*/ 222 w 226"/>
                <a:gd name="T53" fmla="*/ 30 h 226"/>
                <a:gd name="T54" fmla="*/ 208 w 226"/>
                <a:gd name="T55" fmla="*/ 176 h 226"/>
                <a:gd name="T56" fmla="*/ 204 w 226"/>
                <a:gd name="T57" fmla="*/ 188 h 226"/>
                <a:gd name="T58" fmla="*/ 198 w 226"/>
                <a:gd name="T59" fmla="*/ 198 h 226"/>
                <a:gd name="T60" fmla="*/ 188 w 226"/>
                <a:gd name="T61" fmla="*/ 204 h 226"/>
                <a:gd name="T62" fmla="*/ 182 w 226"/>
                <a:gd name="T63" fmla="*/ 206 h 226"/>
                <a:gd name="T64" fmla="*/ 50 w 226"/>
                <a:gd name="T65" fmla="*/ 206 h 226"/>
                <a:gd name="T66" fmla="*/ 44 w 226"/>
                <a:gd name="T67" fmla="*/ 206 h 226"/>
                <a:gd name="T68" fmla="*/ 38 w 226"/>
                <a:gd name="T69" fmla="*/ 204 h 226"/>
                <a:gd name="T70" fmla="*/ 28 w 226"/>
                <a:gd name="T71" fmla="*/ 198 h 226"/>
                <a:gd name="T72" fmla="*/ 22 w 226"/>
                <a:gd name="T73" fmla="*/ 188 h 226"/>
                <a:gd name="T74" fmla="*/ 20 w 226"/>
                <a:gd name="T75" fmla="*/ 176 h 226"/>
                <a:gd name="T76" fmla="*/ 20 w 226"/>
                <a:gd name="T77" fmla="*/ 50 h 226"/>
                <a:gd name="T78" fmla="*/ 22 w 226"/>
                <a:gd name="T79" fmla="*/ 38 h 226"/>
                <a:gd name="T80" fmla="*/ 28 w 226"/>
                <a:gd name="T81" fmla="*/ 28 h 226"/>
                <a:gd name="T82" fmla="*/ 38 w 226"/>
                <a:gd name="T83" fmla="*/ 22 h 226"/>
                <a:gd name="T84" fmla="*/ 44 w 226"/>
                <a:gd name="T85" fmla="*/ 20 h 226"/>
                <a:gd name="T86" fmla="*/ 176 w 226"/>
                <a:gd name="T87" fmla="*/ 18 h 226"/>
                <a:gd name="T88" fmla="*/ 182 w 226"/>
                <a:gd name="T89" fmla="*/ 20 h 226"/>
                <a:gd name="T90" fmla="*/ 188 w 226"/>
                <a:gd name="T91" fmla="*/ 22 h 226"/>
                <a:gd name="T92" fmla="*/ 198 w 226"/>
                <a:gd name="T93" fmla="*/ 28 h 226"/>
                <a:gd name="T94" fmla="*/ 204 w 226"/>
                <a:gd name="T95" fmla="*/ 38 h 226"/>
                <a:gd name="T96" fmla="*/ 208 w 226"/>
                <a:gd name="T97" fmla="*/ 5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226">
                  <a:moveTo>
                    <a:pt x="222" y="30"/>
                  </a:moveTo>
                  <a:lnTo>
                    <a:pt x="222" y="30"/>
                  </a:lnTo>
                  <a:lnTo>
                    <a:pt x="218" y="22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04" y="8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86" y="0"/>
                  </a:lnTo>
                  <a:lnTo>
                    <a:pt x="17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8" y="204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22" y="218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40" y="226"/>
                  </a:lnTo>
                  <a:lnTo>
                    <a:pt x="50" y="226"/>
                  </a:lnTo>
                  <a:lnTo>
                    <a:pt x="176" y="226"/>
                  </a:lnTo>
                  <a:lnTo>
                    <a:pt x="176" y="226"/>
                  </a:lnTo>
                  <a:lnTo>
                    <a:pt x="186" y="226"/>
                  </a:lnTo>
                  <a:lnTo>
                    <a:pt x="196" y="222"/>
                  </a:lnTo>
                  <a:lnTo>
                    <a:pt x="196" y="222"/>
                  </a:lnTo>
                  <a:lnTo>
                    <a:pt x="204" y="218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8" y="20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6" y="186"/>
                  </a:lnTo>
                  <a:lnTo>
                    <a:pt x="226" y="176"/>
                  </a:lnTo>
                  <a:lnTo>
                    <a:pt x="226" y="50"/>
                  </a:lnTo>
                  <a:lnTo>
                    <a:pt x="226" y="50"/>
                  </a:lnTo>
                  <a:lnTo>
                    <a:pt x="226" y="40"/>
                  </a:lnTo>
                  <a:lnTo>
                    <a:pt x="222" y="30"/>
                  </a:lnTo>
                  <a:lnTo>
                    <a:pt x="222" y="30"/>
                  </a:lnTo>
                  <a:close/>
                  <a:moveTo>
                    <a:pt x="208" y="176"/>
                  </a:move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2" y="206"/>
                  </a:lnTo>
                  <a:lnTo>
                    <a:pt x="176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4" y="206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0" y="182"/>
                  </a:lnTo>
                  <a:lnTo>
                    <a:pt x="20" y="176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50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82" y="20"/>
                  </a:lnTo>
                  <a:lnTo>
                    <a:pt x="188" y="22"/>
                  </a:lnTo>
                  <a:lnTo>
                    <a:pt x="188" y="22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204" y="38"/>
                  </a:lnTo>
                  <a:lnTo>
                    <a:pt x="204" y="38"/>
                  </a:lnTo>
                  <a:lnTo>
                    <a:pt x="206" y="44"/>
                  </a:lnTo>
                  <a:lnTo>
                    <a:pt x="208" y="50"/>
                  </a:lnTo>
                  <a:lnTo>
                    <a:pt x="208" y="1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</p:grpSp>
      <p:sp>
        <p:nvSpPr>
          <p:cNvPr id="41" name="텍스트 개체 틀 5">
            <a:extLst>
              <a:ext uri="{FF2B5EF4-FFF2-40B4-BE49-F238E27FC236}">
                <a16:creationId xmlns:a16="http://schemas.microsoft.com/office/drawing/2014/main" id="{581D8CD7-1AE7-6A93-A688-832AE03B5787}"/>
              </a:ext>
            </a:extLst>
          </p:cNvPr>
          <p:cNvSpPr txBox="1">
            <a:spLocks/>
          </p:cNvSpPr>
          <p:nvPr/>
        </p:nvSpPr>
        <p:spPr>
          <a:xfrm>
            <a:off x="5426377" y="956303"/>
            <a:ext cx="3449335" cy="346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Three roll mill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인버터 적용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ABFE07B-E3A4-AB7C-B161-CC178872B867}"/>
              </a:ext>
            </a:extLst>
          </p:cNvPr>
          <p:cNvGrpSpPr/>
          <p:nvPr/>
        </p:nvGrpSpPr>
        <p:grpSpPr>
          <a:xfrm>
            <a:off x="5060950" y="1053063"/>
            <a:ext cx="185249" cy="185249"/>
            <a:chOff x="452438" y="891268"/>
            <a:chExt cx="185249" cy="185249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C887755-0318-653E-C35A-918A18F17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44" y="933892"/>
              <a:ext cx="116395" cy="100002"/>
            </a:xfrm>
            <a:custGeom>
              <a:avLst/>
              <a:gdLst>
                <a:gd name="T0" fmla="*/ 140 w 142"/>
                <a:gd name="T1" fmla="*/ 10 h 122"/>
                <a:gd name="T2" fmla="*/ 140 w 142"/>
                <a:gd name="T3" fmla="*/ 10 h 122"/>
                <a:gd name="T4" fmla="*/ 136 w 142"/>
                <a:gd name="T5" fmla="*/ 4 h 122"/>
                <a:gd name="T6" fmla="*/ 136 w 142"/>
                <a:gd name="T7" fmla="*/ 4 h 122"/>
                <a:gd name="T8" fmla="*/ 130 w 142"/>
                <a:gd name="T9" fmla="*/ 0 h 122"/>
                <a:gd name="T10" fmla="*/ 124 w 142"/>
                <a:gd name="T11" fmla="*/ 0 h 122"/>
                <a:gd name="T12" fmla="*/ 124 w 142"/>
                <a:gd name="T13" fmla="*/ 0 h 122"/>
                <a:gd name="T14" fmla="*/ 120 w 142"/>
                <a:gd name="T15" fmla="*/ 0 h 122"/>
                <a:gd name="T16" fmla="*/ 118 w 142"/>
                <a:gd name="T17" fmla="*/ 4 h 122"/>
                <a:gd name="T18" fmla="*/ 52 w 142"/>
                <a:gd name="T19" fmla="*/ 82 h 122"/>
                <a:gd name="T20" fmla="*/ 24 w 142"/>
                <a:gd name="T21" fmla="*/ 52 h 122"/>
                <a:gd name="T22" fmla="*/ 24 w 142"/>
                <a:gd name="T23" fmla="*/ 52 h 122"/>
                <a:gd name="T24" fmla="*/ 22 w 142"/>
                <a:gd name="T25" fmla="*/ 50 h 122"/>
                <a:gd name="T26" fmla="*/ 18 w 142"/>
                <a:gd name="T27" fmla="*/ 50 h 122"/>
                <a:gd name="T28" fmla="*/ 18 w 142"/>
                <a:gd name="T29" fmla="*/ 50 h 122"/>
                <a:gd name="T30" fmla="*/ 12 w 142"/>
                <a:gd name="T31" fmla="*/ 52 h 122"/>
                <a:gd name="T32" fmla="*/ 6 w 142"/>
                <a:gd name="T33" fmla="*/ 56 h 122"/>
                <a:gd name="T34" fmla="*/ 6 w 142"/>
                <a:gd name="T35" fmla="*/ 56 h 122"/>
                <a:gd name="T36" fmla="*/ 2 w 142"/>
                <a:gd name="T37" fmla="*/ 62 h 122"/>
                <a:gd name="T38" fmla="*/ 2 w 142"/>
                <a:gd name="T39" fmla="*/ 62 h 122"/>
                <a:gd name="T40" fmla="*/ 0 w 142"/>
                <a:gd name="T41" fmla="*/ 66 h 122"/>
                <a:gd name="T42" fmla="*/ 0 w 142"/>
                <a:gd name="T43" fmla="*/ 66 h 122"/>
                <a:gd name="T44" fmla="*/ 2 w 142"/>
                <a:gd name="T45" fmla="*/ 70 h 122"/>
                <a:gd name="T46" fmla="*/ 4 w 142"/>
                <a:gd name="T47" fmla="*/ 74 h 122"/>
                <a:gd name="T48" fmla="*/ 50 w 142"/>
                <a:gd name="T49" fmla="*/ 120 h 122"/>
                <a:gd name="T50" fmla="*/ 50 w 142"/>
                <a:gd name="T51" fmla="*/ 120 h 122"/>
                <a:gd name="T52" fmla="*/ 54 w 142"/>
                <a:gd name="T53" fmla="*/ 122 h 122"/>
                <a:gd name="T54" fmla="*/ 54 w 142"/>
                <a:gd name="T55" fmla="*/ 122 h 122"/>
                <a:gd name="T56" fmla="*/ 60 w 142"/>
                <a:gd name="T57" fmla="*/ 120 h 122"/>
                <a:gd name="T58" fmla="*/ 140 w 142"/>
                <a:gd name="T59" fmla="*/ 22 h 122"/>
                <a:gd name="T60" fmla="*/ 140 w 142"/>
                <a:gd name="T61" fmla="*/ 22 h 122"/>
                <a:gd name="T62" fmla="*/ 142 w 142"/>
                <a:gd name="T63" fmla="*/ 18 h 122"/>
                <a:gd name="T64" fmla="*/ 142 w 142"/>
                <a:gd name="T65" fmla="*/ 14 h 122"/>
                <a:gd name="T66" fmla="*/ 142 w 142"/>
                <a:gd name="T67" fmla="*/ 14 h 122"/>
                <a:gd name="T68" fmla="*/ 140 w 142"/>
                <a:gd name="T69" fmla="*/ 10 h 122"/>
                <a:gd name="T70" fmla="*/ 140 w 142"/>
                <a:gd name="T71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22">
                  <a:moveTo>
                    <a:pt x="140" y="10"/>
                  </a:moveTo>
                  <a:lnTo>
                    <a:pt x="140" y="10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8" y="4"/>
                  </a:lnTo>
                  <a:lnTo>
                    <a:pt x="52" y="8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5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60" y="120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2" y="18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0" y="1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004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073B760F-E2A1-B145-E0F1-6EAF67F228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38" y="891268"/>
              <a:ext cx="185249" cy="185249"/>
            </a:xfrm>
            <a:custGeom>
              <a:avLst/>
              <a:gdLst>
                <a:gd name="T0" fmla="*/ 222 w 226"/>
                <a:gd name="T1" fmla="*/ 30 h 226"/>
                <a:gd name="T2" fmla="*/ 212 w 226"/>
                <a:gd name="T3" fmla="*/ 14 h 226"/>
                <a:gd name="T4" fmla="*/ 204 w 226"/>
                <a:gd name="T5" fmla="*/ 8 h 226"/>
                <a:gd name="T6" fmla="*/ 196 w 226"/>
                <a:gd name="T7" fmla="*/ 4 h 226"/>
                <a:gd name="T8" fmla="*/ 176 w 226"/>
                <a:gd name="T9" fmla="*/ 0 h 226"/>
                <a:gd name="T10" fmla="*/ 50 w 226"/>
                <a:gd name="T11" fmla="*/ 0 h 226"/>
                <a:gd name="T12" fmla="*/ 30 w 226"/>
                <a:gd name="T13" fmla="*/ 4 h 226"/>
                <a:gd name="T14" fmla="*/ 22 w 226"/>
                <a:gd name="T15" fmla="*/ 8 h 226"/>
                <a:gd name="T16" fmla="*/ 14 w 226"/>
                <a:gd name="T17" fmla="*/ 14 h 226"/>
                <a:gd name="T18" fmla="*/ 4 w 226"/>
                <a:gd name="T19" fmla="*/ 30 h 226"/>
                <a:gd name="T20" fmla="*/ 0 w 226"/>
                <a:gd name="T21" fmla="*/ 40 h 226"/>
                <a:gd name="T22" fmla="*/ 0 w 226"/>
                <a:gd name="T23" fmla="*/ 176 h 226"/>
                <a:gd name="T24" fmla="*/ 0 w 226"/>
                <a:gd name="T25" fmla="*/ 186 h 226"/>
                <a:gd name="T26" fmla="*/ 4 w 226"/>
                <a:gd name="T27" fmla="*/ 196 h 226"/>
                <a:gd name="T28" fmla="*/ 14 w 226"/>
                <a:gd name="T29" fmla="*/ 212 h 226"/>
                <a:gd name="T30" fmla="*/ 22 w 226"/>
                <a:gd name="T31" fmla="*/ 218 h 226"/>
                <a:gd name="T32" fmla="*/ 30 w 226"/>
                <a:gd name="T33" fmla="*/ 222 h 226"/>
                <a:gd name="T34" fmla="*/ 50 w 226"/>
                <a:gd name="T35" fmla="*/ 226 h 226"/>
                <a:gd name="T36" fmla="*/ 176 w 226"/>
                <a:gd name="T37" fmla="*/ 226 h 226"/>
                <a:gd name="T38" fmla="*/ 196 w 226"/>
                <a:gd name="T39" fmla="*/ 222 h 226"/>
                <a:gd name="T40" fmla="*/ 204 w 226"/>
                <a:gd name="T41" fmla="*/ 218 h 226"/>
                <a:gd name="T42" fmla="*/ 212 w 226"/>
                <a:gd name="T43" fmla="*/ 212 h 226"/>
                <a:gd name="T44" fmla="*/ 222 w 226"/>
                <a:gd name="T45" fmla="*/ 196 h 226"/>
                <a:gd name="T46" fmla="*/ 226 w 226"/>
                <a:gd name="T47" fmla="*/ 186 h 226"/>
                <a:gd name="T48" fmla="*/ 226 w 226"/>
                <a:gd name="T49" fmla="*/ 50 h 226"/>
                <a:gd name="T50" fmla="*/ 226 w 226"/>
                <a:gd name="T51" fmla="*/ 40 h 226"/>
                <a:gd name="T52" fmla="*/ 222 w 226"/>
                <a:gd name="T53" fmla="*/ 30 h 226"/>
                <a:gd name="T54" fmla="*/ 208 w 226"/>
                <a:gd name="T55" fmla="*/ 176 h 226"/>
                <a:gd name="T56" fmla="*/ 204 w 226"/>
                <a:gd name="T57" fmla="*/ 188 h 226"/>
                <a:gd name="T58" fmla="*/ 198 w 226"/>
                <a:gd name="T59" fmla="*/ 198 h 226"/>
                <a:gd name="T60" fmla="*/ 188 w 226"/>
                <a:gd name="T61" fmla="*/ 204 h 226"/>
                <a:gd name="T62" fmla="*/ 182 w 226"/>
                <a:gd name="T63" fmla="*/ 206 h 226"/>
                <a:gd name="T64" fmla="*/ 50 w 226"/>
                <a:gd name="T65" fmla="*/ 206 h 226"/>
                <a:gd name="T66" fmla="*/ 44 w 226"/>
                <a:gd name="T67" fmla="*/ 206 h 226"/>
                <a:gd name="T68" fmla="*/ 38 w 226"/>
                <a:gd name="T69" fmla="*/ 204 h 226"/>
                <a:gd name="T70" fmla="*/ 28 w 226"/>
                <a:gd name="T71" fmla="*/ 198 h 226"/>
                <a:gd name="T72" fmla="*/ 22 w 226"/>
                <a:gd name="T73" fmla="*/ 188 h 226"/>
                <a:gd name="T74" fmla="*/ 20 w 226"/>
                <a:gd name="T75" fmla="*/ 176 h 226"/>
                <a:gd name="T76" fmla="*/ 20 w 226"/>
                <a:gd name="T77" fmla="*/ 50 h 226"/>
                <a:gd name="T78" fmla="*/ 22 w 226"/>
                <a:gd name="T79" fmla="*/ 38 h 226"/>
                <a:gd name="T80" fmla="*/ 28 w 226"/>
                <a:gd name="T81" fmla="*/ 28 h 226"/>
                <a:gd name="T82" fmla="*/ 38 w 226"/>
                <a:gd name="T83" fmla="*/ 22 h 226"/>
                <a:gd name="T84" fmla="*/ 44 w 226"/>
                <a:gd name="T85" fmla="*/ 20 h 226"/>
                <a:gd name="T86" fmla="*/ 176 w 226"/>
                <a:gd name="T87" fmla="*/ 18 h 226"/>
                <a:gd name="T88" fmla="*/ 182 w 226"/>
                <a:gd name="T89" fmla="*/ 20 h 226"/>
                <a:gd name="T90" fmla="*/ 188 w 226"/>
                <a:gd name="T91" fmla="*/ 22 h 226"/>
                <a:gd name="T92" fmla="*/ 198 w 226"/>
                <a:gd name="T93" fmla="*/ 28 h 226"/>
                <a:gd name="T94" fmla="*/ 204 w 226"/>
                <a:gd name="T95" fmla="*/ 38 h 226"/>
                <a:gd name="T96" fmla="*/ 208 w 226"/>
                <a:gd name="T97" fmla="*/ 5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226">
                  <a:moveTo>
                    <a:pt x="222" y="30"/>
                  </a:moveTo>
                  <a:lnTo>
                    <a:pt x="222" y="30"/>
                  </a:lnTo>
                  <a:lnTo>
                    <a:pt x="218" y="22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04" y="8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86" y="0"/>
                  </a:lnTo>
                  <a:lnTo>
                    <a:pt x="17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8" y="204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22" y="218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40" y="226"/>
                  </a:lnTo>
                  <a:lnTo>
                    <a:pt x="50" y="226"/>
                  </a:lnTo>
                  <a:lnTo>
                    <a:pt x="176" y="226"/>
                  </a:lnTo>
                  <a:lnTo>
                    <a:pt x="176" y="226"/>
                  </a:lnTo>
                  <a:lnTo>
                    <a:pt x="186" y="226"/>
                  </a:lnTo>
                  <a:lnTo>
                    <a:pt x="196" y="222"/>
                  </a:lnTo>
                  <a:lnTo>
                    <a:pt x="196" y="222"/>
                  </a:lnTo>
                  <a:lnTo>
                    <a:pt x="204" y="218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8" y="20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6" y="186"/>
                  </a:lnTo>
                  <a:lnTo>
                    <a:pt x="226" y="176"/>
                  </a:lnTo>
                  <a:lnTo>
                    <a:pt x="226" y="50"/>
                  </a:lnTo>
                  <a:lnTo>
                    <a:pt x="226" y="50"/>
                  </a:lnTo>
                  <a:lnTo>
                    <a:pt x="226" y="40"/>
                  </a:lnTo>
                  <a:lnTo>
                    <a:pt x="222" y="30"/>
                  </a:lnTo>
                  <a:lnTo>
                    <a:pt x="222" y="30"/>
                  </a:lnTo>
                  <a:close/>
                  <a:moveTo>
                    <a:pt x="208" y="176"/>
                  </a:move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2" y="206"/>
                  </a:lnTo>
                  <a:lnTo>
                    <a:pt x="176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4" y="206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0" y="182"/>
                  </a:lnTo>
                  <a:lnTo>
                    <a:pt x="20" y="176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50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82" y="20"/>
                  </a:lnTo>
                  <a:lnTo>
                    <a:pt x="188" y="22"/>
                  </a:lnTo>
                  <a:lnTo>
                    <a:pt x="188" y="22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204" y="38"/>
                  </a:lnTo>
                  <a:lnTo>
                    <a:pt x="204" y="38"/>
                  </a:lnTo>
                  <a:lnTo>
                    <a:pt x="206" y="44"/>
                  </a:lnTo>
                  <a:lnTo>
                    <a:pt x="208" y="50"/>
                  </a:lnTo>
                  <a:lnTo>
                    <a:pt x="208" y="1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</p:grpSp>
      <p:pic>
        <p:nvPicPr>
          <p:cNvPr id="6145" name="_x427987576">
            <a:extLst>
              <a:ext uri="{FF2B5EF4-FFF2-40B4-BE49-F238E27FC236}">
                <a16:creationId xmlns:a16="http://schemas.microsoft.com/office/drawing/2014/main" id="{5A97BC75-7ABF-4386-E839-CA074E193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20" y="4790996"/>
            <a:ext cx="2131065" cy="15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_x430239896">
            <a:extLst>
              <a:ext uri="{FF2B5EF4-FFF2-40B4-BE49-F238E27FC236}">
                <a16:creationId xmlns:a16="http://schemas.microsoft.com/office/drawing/2014/main" id="{EC80F20E-10B2-76BD-15B2-A81ACAED9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29" y="1378778"/>
            <a:ext cx="2834198" cy="28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_x430238960">
            <a:extLst>
              <a:ext uri="{FF2B5EF4-FFF2-40B4-BE49-F238E27FC236}">
                <a16:creationId xmlns:a16="http://schemas.microsoft.com/office/drawing/2014/main" id="{0E6CBDB7-2D03-23B2-AB6A-52B27BB3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77" y="4624227"/>
            <a:ext cx="2068998" cy="16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_x423676480">
            <a:extLst>
              <a:ext uri="{FF2B5EF4-FFF2-40B4-BE49-F238E27FC236}">
                <a16:creationId xmlns:a16="http://schemas.microsoft.com/office/drawing/2014/main" id="{CA3608E6-E2E5-3617-773B-B09F7BDE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2" y="4790996"/>
            <a:ext cx="2135188" cy="15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D8775C3B-5A77-A3EE-9C1B-930EC2869000}"/>
              </a:ext>
            </a:extLst>
          </p:cNvPr>
          <p:cNvGrpSpPr/>
          <p:nvPr/>
        </p:nvGrpSpPr>
        <p:grpSpPr>
          <a:xfrm>
            <a:off x="914402" y="4317995"/>
            <a:ext cx="3302003" cy="376589"/>
            <a:chOff x="943430" y="4201883"/>
            <a:chExt cx="3302003" cy="3765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8CC334-B3DD-DD23-3435-BFA1EFD72032}"/>
                </a:ext>
              </a:extLst>
            </p:cNvPr>
            <p:cNvSpPr txBox="1"/>
            <p:nvPr/>
          </p:nvSpPr>
          <p:spPr>
            <a:xfrm>
              <a:off x="943430" y="4209140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A0A70E-1358-4FDB-7F02-7555999BFC9E}"/>
                </a:ext>
              </a:extLst>
            </p:cNvPr>
            <p:cNvSpPr txBox="1"/>
            <p:nvPr/>
          </p:nvSpPr>
          <p:spPr>
            <a:xfrm>
              <a:off x="3185891" y="4201883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A0D4408-E8E6-EA3C-AD3F-9953803E5794}"/>
              </a:ext>
            </a:extLst>
          </p:cNvPr>
          <p:cNvGrpSpPr/>
          <p:nvPr/>
        </p:nvGrpSpPr>
        <p:grpSpPr>
          <a:xfrm>
            <a:off x="5812975" y="4325252"/>
            <a:ext cx="3127832" cy="376589"/>
            <a:chOff x="1117601" y="4201883"/>
            <a:chExt cx="3127832" cy="37658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AB0118-0111-DFF6-F326-5EB583AE2F6E}"/>
                </a:ext>
              </a:extLst>
            </p:cNvPr>
            <p:cNvSpPr txBox="1"/>
            <p:nvPr/>
          </p:nvSpPr>
          <p:spPr>
            <a:xfrm>
              <a:off x="1117601" y="4209140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F10D34-BB2B-03CC-6EDB-F06DA236EF52}"/>
                </a:ext>
              </a:extLst>
            </p:cNvPr>
            <p:cNvSpPr txBox="1"/>
            <p:nvPr/>
          </p:nvSpPr>
          <p:spPr>
            <a:xfrm>
              <a:off x="3185891" y="4201883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</p:grpSp>
      <p:pic>
        <p:nvPicPr>
          <p:cNvPr id="14" name="Picture 5" descr="UNI000006700039">
            <a:extLst>
              <a:ext uri="{FF2B5EF4-FFF2-40B4-BE49-F238E27FC236}">
                <a16:creationId xmlns:a16="http://schemas.microsoft.com/office/drawing/2014/main" id="{52CB34FF-F51D-B797-4558-2CDCF0E1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42" y="4758714"/>
            <a:ext cx="1957625" cy="154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228C5DCC-16DC-BAC5-9712-907B51EDEE37}"/>
              </a:ext>
            </a:extLst>
          </p:cNvPr>
          <p:cNvGrpSpPr/>
          <p:nvPr/>
        </p:nvGrpSpPr>
        <p:grpSpPr>
          <a:xfrm>
            <a:off x="557585" y="1459210"/>
            <a:ext cx="4069699" cy="2725944"/>
            <a:chOff x="557585" y="1459210"/>
            <a:chExt cx="4069699" cy="2725944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1185A66A-9CEC-9AFD-9443-285F050DF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7585" y="1459210"/>
              <a:ext cx="4069699" cy="2725944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3E95B72-1105-7FBC-B563-93A81B3B97AA}"/>
                </a:ext>
              </a:extLst>
            </p:cNvPr>
            <p:cNvSpPr/>
            <p:nvPr/>
          </p:nvSpPr>
          <p:spPr>
            <a:xfrm>
              <a:off x="1727251" y="2269103"/>
              <a:ext cx="179847" cy="139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35A98E-1880-AE9A-B40A-1F461DDFA705}"/>
                </a:ext>
              </a:extLst>
            </p:cNvPr>
            <p:cNvSpPr txBox="1"/>
            <p:nvPr/>
          </p:nvSpPr>
          <p:spPr>
            <a:xfrm>
              <a:off x="1196189" y="1834242"/>
              <a:ext cx="1214540" cy="27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공기압축기 신설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D0A3BD-1F47-1614-2166-082FC82324BD}"/>
              </a:ext>
            </a:extLst>
          </p:cNvPr>
          <p:cNvSpPr txBox="1"/>
          <p:nvPr/>
        </p:nvSpPr>
        <p:spPr>
          <a:xfrm>
            <a:off x="7500997" y="1906337"/>
            <a:ext cx="91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인버터 설치</a:t>
            </a:r>
            <a:endParaRPr lang="en-US" altLang="ko-KR" sz="10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(23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</a:t>
            </a:r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929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35096AF2-2BC9-9BFB-6F43-809C0CAF0641}"/>
              </a:ext>
            </a:extLst>
          </p:cNvPr>
          <p:cNvSpPr/>
          <p:nvPr/>
        </p:nvSpPr>
        <p:spPr>
          <a:xfrm>
            <a:off x="236538" y="836613"/>
            <a:ext cx="9432925" cy="576103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A3B-0831-4DC0-B3A1-F66BFA85ACAF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6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부제목 12">
            <a:extLst>
              <a:ext uri="{FF2B5EF4-FFF2-40B4-BE49-F238E27FC236}">
                <a16:creationId xmlns:a16="http://schemas.microsoft.com/office/drawing/2014/main" id="{21A02F80-36CD-F589-3512-E99BE2C46A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사업개요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 전 후 공정도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설치사진</a:t>
            </a:r>
          </a:p>
        </p:txBody>
      </p:sp>
      <p:sp>
        <p:nvSpPr>
          <p:cNvPr id="15" name="제목 14">
            <a:extLst>
              <a:ext uri="{FF2B5EF4-FFF2-40B4-BE49-F238E27FC236}">
                <a16:creationId xmlns:a16="http://schemas.microsoft.com/office/drawing/2014/main" id="{9867C82A-487A-6950-F2CA-4E1E4EF70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82" y="196340"/>
            <a:ext cx="513559" cy="332399"/>
          </a:xfrm>
        </p:spPr>
        <p:txBody>
          <a:bodyPr/>
          <a:lstStyle/>
          <a:p>
            <a:r>
              <a:rPr lang="en-US" altLang="ko-KR" sz="2400" spc="-100" dirty="0">
                <a:solidFill>
                  <a:srgbClr val="00428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Ⅰ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텍스트 개체 틀 5">
            <a:extLst>
              <a:ext uri="{FF2B5EF4-FFF2-40B4-BE49-F238E27FC236}">
                <a16:creationId xmlns:a16="http://schemas.microsoft.com/office/drawing/2014/main" id="{4C2520F9-C1F0-2286-C78D-91833BBAB2E6}"/>
              </a:ext>
            </a:extLst>
          </p:cNvPr>
          <p:cNvSpPr txBox="1">
            <a:spLocks/>
          </p:cNvSpPr>
          <p:nvPr/>
        </p:nvSpPr>
        <p:spPr>
          <a:xfrm>
            <a:off x="817865" y="948906"/>
            <a:ext cx="3449335" cy="346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고효율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LED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조명 설치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CF6B9ED-188A-11E3-23FC-D550B0C37B14}"/>
              </a:ext>
            </a:extLst>
          </p:cNvPr>
          <p:cNvGrpSpPr/>
          <p:nvPr/>
        </p:nvGrpSpPr>
        <p:grpSpPr>
          <a:xfrm>
            <a:off x="452438" y="1045666"/>
            <a:ext cx="185249" cy="185249"/>
            <a:chOff x="452438" y="891268"/>
            <a:chExt cx="185249" cy="185249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2339366-CC6F-7C81-686E-AA96DA086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44" y="933892"/>
              <a:ext cx="116395" cy="100002"/>
            </a:xfrm>
            <a:custGeom>
              <a:avLst/>
              <a:gdLst>
                <a:gd name="T0" fmla="*/ 140 w 142"/>
                <a:gd name="T1" fmla="*/ 10 h 122"/>
                <a:gd name="T2" fmla="*/ 140 w 142"/>
                <a:gd name="T3" fmla="*/ 10 h 122"/>
                <a:gd name="T4" fmla="*/ 136 w 142"/>
                <a:gd name="T5" fmla="*/ 4 h 122"/>
                <a:gd name="T6" fmla="*/ 136 w 142"/>
                <a:gd name="T7" fmla="*/ 4 h 122"/>
                <a:gd name="T8" fmla="*/ 130 w 142"/>
                <a:gd name="T9" fmla="*/ 0 h 122"/>
                <a:gd name="T10" fmla="*/ 124 w 142"/>
                <a:gd name="T11" fmla="*/ 0 h 122"/>
                <a:gd name="T12" fmla="*/ 124 w 142"/>
                <a:gd name="T13" fmla="*/ 0 h 122"/>
                <a:gd name="T14" fmla="*/ 120 w 142"/>
                <a:gd name="T15" fmla="*/ 0 h 122"/>
                <a:gd name="T16" fmla="*/ 118 w 142"/>
                <a:gd name="T17" fmla="*/ 4 h 122"/>
                <a:gd name="T18" fmla="*/ 52 w 142"/>
                <a:gd name="T19" fmla="*/ 82 h 122"/>
                <a:gd name="T20" fmla="*/ 24 w 142"/>
                <a:gd name="T21" fmla="*/ 52 h 122"/>
                <a:gd name="T22" fmla="*/ 24 w 142"/>
                <a:gd name="T23" fmla="*/ 52 h 122"/>
                <a:gd name="T24" fmla="*/ 22 w 142"/>
                <a:gd name="T25" fmla="*/ 50 h 122"/>
                <a:gd name="T26" fmla="*/ 18 w 142"/>
                <a:gd name="T27" fmla="*/ 50 h 122"/>
                <a:gd name="T28" fmla="*/ 18 w 142"/>
                <a:gd name="T29" fmla="*/ 50 h 122"/>
                <a:gd name="T30" fmla="*/ 12 w 142"/>
                <a:gd name="T31" fmla="*/ 52 h 122"/>
                <a:gd name="T32" fmla="*/ 6 w 142"/>
                <a:gd name="T33" fmla="*/ 56 h 122"/>
                <a:gd name="T34" fmla="*/ 6 w 142"/>
                <a:gd name="T35" fmla="*/ 56 h 122"/>
                <a:gd name="T36" fmla="*/ 2 w 142"/>
                <a:gd name="T37" fmla="*/ 62 h 122"/>
                <a:gd name="T38" fmla="*/ 2 w 142"/>
                <a:gd name="T39" fmla="*/ 62 h 122"/>
                <a:gd name="T40" fmla="*/ 0 w 142"/>
                <a:gd name="T41" fmla="*/ 66 h 122"/>
                <a:gd name="T42" fmla="*/ 0 w 142"/>
                <a:gd name="T43" fmla="*/ 66 h 122"/>
                <a:gd name="T44" fmla="*/ 2 w 142"/>
                <a:gd name="T45" fmla="*/ 70 h 122"/>
                <a:gd name="T46" fmla="*/ 4 w 142"/>
                <a:gd name="T47" fmla="*/ 74 h 122"/>
                <a:gd name="T48" fmla="*/ 50 w 142"/>
                <a:gd name="T49" fmla="*/ 120 h 122"/>
                <a:gd name="T50" fmla="*/ 50 w 142"/>
                <a:gd name="T51" fmla="*/ 120 h 122"/>
                <a:gd name="T52" fmla="*/ 54 w 142"/>
                <a:gd name="T53" fmla="*/ 122 h 122"/>
                <a:gd name="T54" fmla="*/ 54 w 142"/>
                <a:gd name="T55" fmla="*/ 122 h 122"/>
                <a:gd name="T56" fmla="*/ 60 w 142"/>
                <a:gd name="T57" fmla="*/ 120 h 122"/>
                <a:gd name="T58" fmla="*/ 140 w 142"/>
                <a:gd name="T59" fmla="*/ 22 h 122"/>
                <a:gd name="T60" fmla="*/ 140 w 142"/>
                <a:gd name="T61" fmla="*/ 22 h 122"/>
                <a:gd name="T62" fmla="*/ 142 w 142"/>
                <a:gd name="T63" fmla="*/ 18 h 122"/>
                <a:gd name="T64" fmla="*/ 142 w 142"/>
                <a:gd name="T65" fmla="*/ 14 h 122"/>
                <a:gd name="T66" fmla="*/ 142 w 142"/>
                <a:gd name="T67" fmla="*/ 14 h 122"/>
                <a:gd name="T68" fmla="*/ 140 w 142"/>
                <a:gd name="T69" fmla="*/ 10 h 122"/>
                <a:gd name="T70" fmla="*/ 140 w 142"/>
                <a:gd name="T71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22">
                  <a:moveTo>
                    <a:pt x="140" y="10"/>
                  </a:moveTo>
                  <a:lnTo>
                    <a:pt x="140" y="10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8" y="4"/>
                  </a:lnTo>
                  <a:lnTo>
                    <a:pt x="52" y="8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5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60" y="120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2" y="18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0" y="1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004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6B1B4D0-E072-F6E1-FC76-836558EBBB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38" y="891268"/>
              <a:ext cx="185249" cy="185249"/>
            </a:xfrm>
            <a:custGeom>
              <a:avLst/>
              <a:gdLst>
                <a:gd name="T0" fmla="*/ 222 w 226"/>
                <a:gd name="T1" fmla="*/ 30 h 226"/>
                <a:gd name="T2" fmla="*/ 212 w 226"/>
                <a:gd name="T3" fmla="*/ 14 h 226"/>
                <a:gd name="T4" fmla="*/ 204 w 226"/>
                <a:gd name="T5" fmla="*/ 8 h 226"/>
                <a:gd name="T6" fmla="*/ 196 w 226"/>
                <a:gd name="T7" fmla="*/ 4 h 226"/>
                <a:gd name="T8" fmla="*/ 176 w 226"/>
                <a:gd name="T9" fmla="*/ 0 h 226"/>
                <a:gd name="T10" fmla="*/ 50 w 226"/>
                <a:gd name="T11" fmla="*/ 0 h 226"/>
                <a:gd name="T12" fmla="*/ 30 w 226"/>
                <a:gd name="T13" fmla="*/ 4 h 226"/>
                <a:gd name="T14" fmla="*/ 22 w 226"/>
                <a:gd name="T15" fmla="*/ 8 h 226"/>
                <a:gd name="T16" fmla="*/ 14 w 226"/>
                <a:gd name="T17" fmla="*/ 14 h 226"/>
                <a:gd name="T18" fmla="*/ 4 w 226"/>
                <a:gd name="T19" fmla="*/ 30 h 226"/>
                <a:gd name="T20" fmla="*/ 0 w 226"/>
                <a:gd name="T21" fmla="*/ 40 h 226"/>
                <a:gd name="T22" fmla="*/ 0 w 226"/>
                <a:gd name="T23" fmla="*/ 176 h 226"/>
                <a:gd name="T24" fmla="*/ 0 w 226"/>
                <a:gd name="T25" fmla="*/ 186 h 226"/>
                <a:gd name="T26" fmla="*/ 4 w 226"/>
                <a:gd name="T27" fmla="*/ 196 h 226"/>
                <a:gd name="T28" fmla="*/ 14 w 226"/>
                <a:gd name="T29" fmla="*/ 212 h 226"/>
                <a:gd name="T30" fmla="*/ 22 w 226"/>
                <a:gd name="T31" fmla="*/ 218 h 226"/>
                <a:gd name="T32" fmla="*/ 30 w 226"/>
                <a:gd name="T33" fmla="*/ 222 h 226"/>
                <a:gd name="T34" fmla="*/ 50 w 226"/>
                <a:gd name="T35" fmla="*/ 226 h 226"/>
                <a:gd name="T36" fmla="*/ 176 w 226"/>
                <a:gd name="T37" fmla="*/ 226 h 226"/>
                <a:gd name="T38" fmla="*/ 196 w 226"/>
                <a:gd name="T39" fmla="*/ 222 h 226"/>
                <a:gd name="T40" fmla="*/ 204 w 226"/>
                <a:gd name="T41" fmla="*/ 218 h 226"/>
                <a:gd name="T42" fmla="*/ 212 w 226"/>
                <a:gd name="T43" fmla="*/ 212 h 226"/>
                <a:gd name="T44" fmla="*/ 222 w 226"/>
                <a:gd name="T45" fmla="*/ 196 h 226"/>
                <a:gd name="T46" fmla="*/ 226 w 226"/>
                <a:gd name="T47" fmla="*/ 186 h 226"/>
                <a:gd name="T48" fmla="*/ 226 w 226"/>
                <a:gd name="T49" fmla="*/ 50 h 226"/>
                <a:gd name="T50" fmla="*/ 226 w 226"/>
                <a:gd name="T51" fmla="*/ 40 h 226"/>
                <a:gd name="T52" fmla="*/ 222 w 226"/>
                <a:gd name="T53" fmla="*/ 30 h 226"/>
                <a:gd name="T54" fmla="*/ 208 w 226"/>
                <a:gd name="T55" fmla="*/ 176 h 226"/>
                <a:gd name="T56" fmla="*/ 204 w 226"/>
                <a:gd name="T57" fmla="*/ 188 h 226"/>
                <a:gd name="T58" fmla="*/ 198 w 226"/>
                <a:gd name="T59" fmla="*/ 198 h 226"/>
                <a:gd name="T60" fmla="*/ 188 w 226"/>
                <a:gd name="T61" fmla="*/ 204 h 226"/>
                <a:gd name="T62" fmla="*/ 182 w 226"/>
                <a:gd name="T63" fmla="*/ 206 h 226"/>
                <a:gd name="T64" fmla="*/ 50 w 226"/>
                <a:gd name="T65" fmla="*/ 206 h 226"/>
                <a:gd name="T66" fmla="*/ 44 w 226"/>
                <a:gd name="T67" fmla="*/ 206 h 226"/>
                <a:gd name="T68" fmla="*/ 38 w 226"/>
                <a:gd name="T69" fmla="*/ 204 h 226"/>
                <a:gd name="T70" fmla="*/ 28 w 226"/>
                <a:gd name="T71" fmla="*/ 198 h 226"/>
                <a:gd name="T72" fmla="*/ 22 w 226"/>
                <a:gd name="T73" fmla="*/ 188 h 226"/>
                <a:gd name="T74" fmla="*/ 20 w 226"/>
                <a:gd name="T75" fmla="*/ 176 h 226"/>
                <a:gd name="T76" fmla="*/ 20 w 226"/>
                <a:gd name="T77" fmla="*/ 50 h 226"/>
                <a:gd name="T78" fmla="*/ 22 w 226"/>
                <a:gd name="T79" fmla="*/ 38 h 226"/>
                <a:gd name="T80" fmla="*/ 28 w 226"/>
                <a:gd name="T81" fmla="*/ 28 h 226"/>
                <a:gd name="T82" fmla="*/ 38 w 226"/>
                <a:gd name="T83" fmla="*/ 22 h 226"/>
                <a:gd name="T84" fmla="*/ 44 w 226"/>
                <a:gd name="T85" fmla="*/ 20 h 226"/>
                <a:gd name="T86" fmla="*/ 176 w 226"/>
                <a:gd name="T87" fmla="*/ 18 h 226"/>
                <a:gd name="T88" fmla="*/ 182 w 226"/>
                <a:gd name="T89" fmla="*/ 20 h 226"/>
                <a:gd name="T90" fmla="*/ 188 w 226"/>
                <a:gd name="T91" fmla="*/ 22 h 226"/>
                <a:gd name="T92" fmla="*/ 198 w 226"/>
                <a:gd name="T93" fmla="*/ 28 h 226"/>
                <a:gd name="T94" fmla="*/ 204 w 226"/>
                <a:gd name="T95" fmla="*/ 38 h 226"/>
                <a:gd name="T96" fmla="*/ 208 w 226"/>
                <a:gd name="T97" fmla="*/ 5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226">
                  <a:moveTo>
                    <a:pt x="222" y="30"/>
                  </a:moveTo>
                  <a:lnTo>
                    <a:pt x="222" y="30"/>
                  </a:lnTo>
                  <a:lnTo>
                    <a:pt x="218" y="22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04" y="8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86" y="0"/>
                  </a:lnTo>
                  <a:lnTo>
                    <a:pt x="17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8" y="204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22" y="218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40" y="226"/>
                  </a:lnTo>
                  <a:lnTo>
                    <a:pt x="50" y="226"/>
                  </a:lnTo>
                  <a:lnTo>
                    <a:pt x="176" y="226"/>
                  </a:lnTo>
                  <a:lnTo>
                    <a:pt x="176" y="226"/>
                  </a:lnTo>
                  <a:lnTo>
                    <a:pt x="186" y="226"/>
                  </a:lnTo>
                  <a:lnTo>
                    <a:pt x="196" y="222"/>
                  </a:lnTo>
                  <a:lnTo>
                    <a:pt x="196" y="222"/>
                  </a:lnTo>
                  <a:lnTo>
                    <a:pt x="204" y="218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8" y="20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6" y="186"/>
                  </a:lnTo>
                  <a:lnTo>
                    <a:pt x="226" y="176"/>
                  </a:lnTo>
                  <a:lnTo>
                    <a:pt x="226" y="50"/>
                  </a:lnTo>
                  <a:lnTo>
                    <a:pt x="226" y="50"/>
                  </a:lnTo>
                  <a:lnTo>
                    <a:pt x="226" y="40"/>
                  </a:lnTo>
                  <a:lnTo>
                    <a:pt x="222" y="30"/>
                  </a:lnTo>
                  <a:lnTo>
                    <a:pt x="222" y="30"/>
                  </a:lnTo>
                  <a:close/>
                  <a:moveTo>
                    <a:pt x="208" y="176"/>
                  </a:move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2" y="206"/>
                  </a:lnTo>
                  <a:lnTo>
                    <a:pt x="176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4" y="206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0" y="182"/>
                  </a:lnTo>
                  <a:lnTo>
                    <a:pt x="20" y="176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50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82" y="20"/>
                  </a:lnTo>
                  <a:lnTo>
                    <a:pt x="188" y="22"/>
                  </a:lnTo>
                  <a:lnTo>
                    <a:pt x="188" y="22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204" y="38"/>
                  </a:lnTo>
                  <a:lnTo>
                    <a:pt x="204" y="38"/>
                  </a:lnTo>
                  <a:lnTo>
                    <a:pt x="206" y="44"/>
                  </a:lnTo>
                  <a:lnTo>
                    <a:pt x="208" y="50"/>
                  </a:lnTo>
                  <a:lnTo>
                    <a:pt x="208" y="1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</p:grpSp>
      <p:sp>
        <p:nvSpPr>
          <p:cNvPr id="41" name="텍스트 개체 틀 5">
            <a:extLst>
              <a:ext uri="{FF2B5EF4-FFF2-40B4-BE49-F238E27FC236}">
                <a16:creationId xmlns:a16="http://schemas.microsoft.com/office/drawing/2014/main" id="{581D8CD7-1AE7-6A93-A688-832AE03B5787}"/>
              </a:ext>
            </a:extLst>
          </p:cNvPr>
          <p:cNvSpPr txBox="1">
            <a:spLocks/>
          </p:cNvSpPr>
          <p:nvPr/>
        </p:nvSpPr>
        <p:spPr>
          <a:xfrm>
            <a:off x="5426377" y="956303"/>
            <a:ext cx="3449335" cy="346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천장 단열페인트 시공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ABFE07B-E3A4-AB7C-B161-CC178872B867}"/>
              </a:ext>
            </a:extLst>
          </p:cNvPr>
          <p:cNvGrpSpPr/>
          <p:nvPr/>
        </p:nvGrpSpPr>
        <p:grpSpPr>
          <a:xfrm>
            <a:off x="5060950" y="1053063"/>
            <a:ext cx="185249" cy="185249"/>
            <a:chOff x="452438" y="891268"/>
            <a:chExt cx="185249" cy="185249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C887755-0318-653E-C35A-918A18F17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44" y="933892"/>
              <a:ext cx="116395" cy="100002"/>
            </a:xfrm>
            <a:custGeom>
              <a:avLst/>
              <a:gdLst>
                <a:gd name="T0" fmla="*/ 140 w 142"/>
                <a:gd name="T1" fmla="*/ 10 h 122"/>
                <a:gd name="T2" fmla="*/ 140 w 142"/>
                <a:gd name="T3" fmla="*/ 10 h 122"/>
                <a:gd name="T4" fmla="*/ 136 w 142"/>
                <a:gd name="T5" fmla="*/ 4 h 122"/>
                <a:gd name="T6" fmla="*/ 136 w 142"/>
                <a:gd name="T7" fmla="*/ 4 h 122"/>
                <a:gd name="T8" fmla="*/ 130 w 142"/>
                <a:gd name="T9" fmla="*/ 0 h 122"/>
                <a:gd name="T10" fmla="*/ 124 w 142"/>
                <a:gd name="T11" fmla="*/ 0 h 122"/>
                <a:gd name="T12" fmla="*/ 124 w 142"/>
                <a:gd name="T13" fmla="*/ 0 h 122"/>
                <a:gd name="T14" fmla="*/ 120 w 142"/>
                <a:gd name="T15" fmla="*/ 0 h 122"/>
                <a:gd name="T16" fmla="*/ 118 w 142"/>
                <a:gd name="T17" fmla="*/ 4 h 122"/>
                <a:gd name="T18" fmla="*/ 52 w 142"/>
                <a:gd name="T19" fmla="*/ 82 h 122"/>
                <a:gd name="T20" fmla="*/ 24 w 142"/>
                <a:gd name="T21" fmla="*/ 52 h 122"/>
                <a:gd name="T22" fmla="*/ 24 w 142"/>
                <a:gd name="T23" fmla="*/ 52 h 122"/>
                <a:gd name="T24" fmla="*/ 22 w 142"/>
                <a:gd name="T25" fmla="*/ 50 h 122"/>
                <a:gd name="T26" fmla="*/ 18 w 142"/>
                <a:gd name="T27" fmla="*/ 50 h 122"/>
                <a:gd name="T28" fmla="*/ 18 w 142"/>
                <a:gd name="T29" fmla="*/ 50 h 122"/>
                <a:gd name="T30" fmla="*/ 12 w 142"/>
                <a:gd name="T31" fmla="*/ 52 h 122"/>
                <a:gd name="T32" fmla="*/ 6 w 142"/>
                <a:gd name="T33" fmla="*/ 56 h 122"/>
                <a:gd name="T34" fmla="*/ 6 w 142"/>
                <a:gd name="T35" fmla="*/ 56 h 122"/>
                <a:gd name="T36" fmla="*/ 2 w 142"/>
                <a:gd name="T37" fmla="*/ 62 h 122"/>
                <a:gd name="T38" fmla="*/ 2 w 142"/>
                <a:gd name="T39" fmla="*/ 62 h 122"/>
                <a:gd name="T40" fmla="*/ 0 w 142"/>
                <a:gd name="T41" fmla="*/ 66 h 122"/>
                <a:gd name="T42" fmla="*/ 0 w 142"/>
                <a:gd name="T43" fmla="*/ 66 h 122"/>
                <a:gd name="T44" fmla="*/ 2 w 142"/>
                <a:gd name="T45" fmla="*/ 70 h 122"/>
                <a:gd name="T46" fmla="*/ 4 w 142"/>
                <a:gd name="T47" fmla="*/ 74 h 122"/>
                <a:gd name="T48" fmla="*/ 50 w 142"/>
                <a:gd name="T49" fmla="*/ 120 h 122"/>
                <a:gd name="T50" fmla="*/ 50 w 142"/>
                <a:gd name="T51" fmla="*/ 120 h 122"/>
                <a:gd name="T52" fmla="*/ 54 w 142"/>
                <a:gd name="T53" fmla="*/ 122 h 122"/>
                <a:gd name="T54" fmla="*/ 54 w 142"/>
                <a:gd name="T55" fmla="*/ 122 h 122"/>
                <a:gd name="T56" fmla="*/ 60 w 142"/>
                <a:gd name="T57" fmla="*/ 120 h 122"/>
                <a:gd name="T58" fmla="*/ 140 w 142"/>
                <a:gd name="T59" fmla="*/ 22 h 122"/>
                <a:gd name="T60" fmla="*/ 140 w 142"/>
                <a:gd name="T61" fmla="*/ 22 h 122"/>
                <a:gd name="T62" fmla="*/ 142 w 142"/>
                <a:gd name="T63" fmla="*/ 18 h 122"/>
                <a:gd name="T64" fmla="*/ 142 w 142"/>
                <a:gd name="T65" fmla="*/ 14 h 122"/>
                <a:gd name="T66" fmla="*/ 142 w 142"/>
                <a:gd name="T67" fmla="*/ 14 h 122"/>
                <a:gd name="T68" fmla="*/ 140 w 142"/>
                <a:gd name="T69" fmla="*/ 10 h 122"/>
                <a:gd name="T70" fmla="*/ 140 w 142"/>
                <a:gd name="T71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22">
                  <a:moveTo>
                    <a:pt x="140" y="10"/>
                  </a:moveTo>
                  <a:lnTo>
                    <a:pt x="140" y="10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8" y="4"/>
                  </a:lnTo>
                  <a:lnTo>
                    <a:pt x="52" y="8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5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60" y="120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2" y="18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0" y="1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004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073B760F-E2A1-B145-E0F1-6EAF67F228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38" y="891268"/>
              <a:ext cx="185249" cy="185249"/>
            </a:xfrm>
            <a:custGeom>
              <a:avLst/>
              <a:gdLst>
                <a:gd name="T0" fmla="*/ 222 w 226"/>
                <a:gd name="T1" fmla="*/ 30 h 226"/>
                <a:gd name="T2" fmla="*/ 212 w 226"/>
                <a:gd name="T3" fmla="*/ 14 h 226"/>
                <a:gd name="T4" fmla="*/ 204 w 226"/>
                <a:gd name="T5" fmla="*/ 8 h 226"/>
                <a:gd name="T6" fmla="*/ 196 w 226"/>
                <a:gd name="T7" fmla="*/ 4 h 226"/>
                <a:gd name="T8" fmla="*/ 176 w 226"/>
                <a:gd name="T9" fmla="*/ 0 h 226"/>
                <a:gd name="T10" fmla="*/ 50 w 226"/>
                <a:gd name="T11" fmla="*/ 0 h 226"/>
                <a:gd name="T12" fmla="*/ 30 w 226"/>
                <a:gd name="T13" fmla="*/ 4 h 226"/>
                <a:gd name="T14" fmla="*/ 22 w 226"/>
                <a:gd name="T15" fmla="*/ 8 h 226"/>
                <a:gd name="T16" fmla="*/ 14 w 226"/>
                <a:gd name="T17" fmla="*/ 14 h 226"/>
                <a:gd name="T18" fmla="*/ 4 w 226"/>
                <a:gd name="T19" fmla="*/ 30 h 226"/>
                <a:gd name="T20" fmla="*/ 0 w 226"/>
                <a:gd name="T21" fmla="*/ 40 h 226"/>
                <a:gd name="T22" fmla="*/ 0 w 226"/>
                <a:gd name="T23" fmla="*/ 176 h 226"/>
                <a:gd name="T24" fmla="*/ 0 w 226"/>
                <a:gd name="T25" fmla="*/ 186 h 226"/>
                <a:gd name="T26" fmla="*/ 4 w 226"/>
                <a:gd name="T27" fmla="*/ 196 h 226"/>
                <a:gd name="T28" fmla="*/ 14 w 226"/>
                <a:gd name="T29" fmla="*/ 212 h 226"/>
                <a:gd name="T30" fmla="*/ 22 w 226"/>
                <a:gd name="T31" fmla="*/ 218 h 226"/>
                <a:gd name="T32" fmla="*/ 30 w 226"/>
                <a:gd name="T33" fmla="*/ 222 h 226"/>
                <a:gd name="T34" fmla="*/ 50 w 226"/>
                <a:gd name="T35" fmla="*/ 226 h 226"/>
                <a:gd name="T36" fmla="*/ 176 w 226"/>
                <a:gd name="T37" fmla="*/ 226 h 226"/>
                <a:gd name="T38" fmla="*/ 196 w 226"/>
                <a:gd name="T39" fmla="*/ 222 h 226"/>
                <a:gd name="T40" fmla="*/ 204 w 226"/>
                <a:gd name="T41" fmla="*/ 218 h 226"/>
                <a:gd name="T42" fmla="*/ 212 w 226"/>
                <a:gd name="T43" fmla="*/ 212 h 226"/>
                <a:gd name="T44" fmla="*/ 222 w 226"/>
                <a:gd name="T45" fmla="*/ 196 h 226"/>
                <a:gd name="T46" fmla="*/ 226 w 226"/>
                <a:gd name="T47" fmla="*/ 186 h 226"/>
                <a:gd name="T48" fmla="*/ 226 w 226"/>
                <a:gd name="T49" fmla="*/ 50 h 226"/>
                <a:gd name="T50" fmla="*/ 226 w 226"/>
                <a:gd name="T51" fmla="*/ 40 h 226"/>
                <a:gd name="T52" fmla="*/ 222 w 226"/>
                <a:gd name="T53" fmla="*/ 30 h 226"/>
                <a:gd name="T54" fmla="*/ 208 w 226"/>
                <a:gd name="T55" fmla="*/ 176 h 226"/>
                <a:gd name="T56" fmla="*/ 204 w 226"/>
                <a:gd name="T57" fmla="*/ 188 h 226"/>
                <a:gd name="T58" fmla="*/ 198 w 226"/>
                <a:gd name="T59" fmla="*/ 198 h 226"/>
                <a:gd name="T60" fmla="*/ 188 w 226"/>
                <a:gd name="T61" fmla="*/ 204 h 226"/>
                <a:gd name="T62" fmla="*/ 182 w 226"/>
                <a:gd name="T63" fmla="*/ 206 h 226"/>
                <a:gd name="T64" fmla="*/ 50 w 226"/>
                <a:gd name="T65" fmla="*/ 206 h 226"/>
                <a:gd name="T66" fmla="*/ 44 w 226"/>
                <a:gd name="T67" fmla="*/ 206 h 226"/>
                <a:gd name="T68" fmla="*/ 38 w 226"/>
                <a:gd name="T69" fmla="*/ 204 h 226"/>
                <a:gd name="T70" fmla="*/ 28 w 226"/>
                <a:gd name="T71" fmla="*/ 198 h 226"/>
                <a:gd name="T72" fmla="*/ 22 w 226"/>
                <a:gd name="T73" fmla="*/ 188 h 226"/>
                <a:gd name="T74" fmla="*/ 20 w 226"/>
                <a:gd name="T75" fmla="*/ 176 h 226"/>
                <a:gd name="T76" fmla="*/ 20 w 226"/>
                <a:gd name="T77" fmla="*/ 50 h 226"/>
                <a:gd name="T78" fmla="*/ 22 w 226"/>
                <a:gd name="T79" fmla="*/ 38 h 226"/>
                <a:gd name="T80" fmla="*/ 28 w 226"/>
                <a:gd name="T81" fmla="*/ 28 h 226"/>
                <a:gd name="T82" fmla="*/ 38 w 226"/>
                <a:gd name="T83" fmla="*/ 22 h 226"/>
                <a:gd name="T84" fmla="*/ 44 w 226"/>
                <a:gd name="T85" fmla="*/ 20 h 226"/>
                <a:gd name="T86" fmla="*/ 176 w 226"/>
                <a:gd name="T87" fmla="*/ 18 h 226"/>
                <a:gd name="T88" fmla="*/ 182 w 226"/>
                <a:gd name="T89" fmla="*/ 20 h 226"/>
                <a:gd name="T90" fmla="*/ 188 w 226"/>
                <a:gd name="T91" fmla="*/ 22 h 226"/>
                <a:gd name="T92" fmla="*/ 198 w 226"/>
                <a:gd name="T93" fmla="*/ 28 h 226"/>
                <a:gd name="T94" fmla="*/ 204 w 226"/>
                <a:gd name="T95" fmla="*/ 38 h 226"/>
                <a:gd name="T96" fmla="*/ 208 w 226"/>
                <a:gd name="T97" fmla="*/ 5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226">
                  <a:moveTo>
                    <a:pt x="222" y="30"/>
                  </a:moveTo>
                  <a:lnTo>
                    <a:pt x="222" y="30"/>
                  </a:lnTo>
                  <a:lnTo>
                    <a:pt x="218" y="22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04" y="8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86" y="0"/>
                  </a:lnTo>
                  <a:lnTo>
                    <a:pt x="17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8" y="204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22" y="218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40" y="226"/>
                  </a:lnTo>
                  <a:lnTo>
                    <a:pt x="50" y="226"/>
                  </a:lnTo>
                  <a:lnTo>
                    <a:pt x="176" y="226"/>
                  </a:lnTo>
                  <a:lnTo>
                    <a:pt x="176" y="226"/>
                  </a:lnTo>
                  <a:lnTo>
                    <a:pt x="186" y="226"/>
                  </a:lnTo>
                  <a:lnTo>
                    <a:pt x="196" y="222"/>
                  </a:lnTo>
                  <a:lnTo>
                    <a:pt x="196" y="222"/>
                  </a:lnTo>
                  <a:lnTo>
                    <a:pt x="204" y="218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8" y="20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6" y="186"/>
                  </a:lnTo>
                  <a:lnTo>
                    <a:pt x="226" y="176"/>
                  </a:lnTo>
                  <a:lnTo>
                    <a:pt x="226" y="50"/>
                  </a:lnTo>
                  <a:lnTo>
                    <a:pt x="226" y="50"/>
                  </a:lnTo>
                  <a:lnTo>
                    <a:pt x="226" y="40"/>
                  </a:lnTo>
                  <a:lnTo>
                    <a:pt x="222" y="30"/>
                  </a:lnTo>
                  <a:lnTo>
                    <a:pt x="222" y="30"/>
                  </a:lnTo>
                  <a:close/>
                  <a:moveTo>
                    <a:pt x="208" y="176"/>
                  </a:move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2" y="206"/>
                  </a:lnTo>
                  <a:lnTo>
                    <a:pt x="176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4" y="206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0" y="182"/>
                  </a:lnTo>
                  <a:lnTo>
                    <a:pt x="20" y="176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50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82" y="20"/>
                  </a:lnTo>
                  <a:lnTo>
                    <a:pt x="188" y="22"/>
                  </a:lnTo>
                  <a:lnTo>
                    <a:pt x="188" y="22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204" y="38"/>
                  </a:lnTo>
                  <a:lnTo>
                    <a:pt x="204" y="38"/>
                  </a:lnTo>
                  <a:lnTo>
                    <a:pt x="206" y="44"/>
                  </a:lnTo>
                  <a:lnTo>
                    <a:pt x="208" y="50"/>
                  </a:lnTo>
                  <a:lnTo>
                    <a:pt x="208" y="1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903DAFA-BBA9-6DB4-DC4E-C57FF500353B}"/>
              </a:ext>
            </a:extLst>
          </p:cNvPr>
          <p:cNvGrpSpPr/>
          <p:nvPr/>
        </p:nvGrpSpPr>
        <p:grpSpPr>
          <a:xfrm>
            <a:off x="477416" y="1768352"/>
            <a:ext cx="4359521" cy="2904793"/>
            <a:chOff x="477416" y="1503310"/>
            <a:chExt cx="4359521" cy="2904793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8700ECF-879B-A261-48C3-C16438F94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572" y="1503310"/>
              <a:ext cx="2125741" cy="149250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81FC5DD-0DEF-572A-9EE6-1F60993AD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4792" y="1503310"/>
              <a:ext cx="2132145" cy="149250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185F3E5-540E-A38C-411B-AB45597BF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416" y="3026158"/>
              <a:ext cx="2155835" cy="1381945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4E7521B2-A801-9F4C-A934-5B4B378EF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98786" y="2995810"/>
              <a:ext cx="2128453" cy="1412293"/>
            </a:xfrm>
            <a:prstGeom prst="rect">
              <a:avLst/>
            </a:prstGeom>
          </p:spPr>
        </p:pic>
      </p:grpSp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FB6D5EC7-DE96-AF69-DE3E-F1DAD42A66DE}"/>
              </a:ext>
            </a:extLst>
          </p:cNvPr>
          <p:cNvSpPr txBox="1">
            <a:spLocks/>
          </p:cNvSpPr>
          <p:nvPr/>
        </p:nvSpPr>
        <p:spPr>
          <a:xfrm>
            <a:off x="493186" y="1260331"/>
            <a:ext cx="4334053" cy="346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공장동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및 사무실 전체 약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1,180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교체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BD7F9FE-7E97-E7E5-F646-FE9D2FD9633D}"/>
              </a:ext>
            </a:extLst>
          </p:cNvPr>
          <p:cNvGrpSpPr/>
          <p:nvPr/>
        </p:nvGrpSpPr>
        <p:grpSpPr>
          <a:xfrm>
            <a:off x="2805232" y="5340460"/>
            <a:ext cx="1934957" cy="1012070"/>
            <a:chOff x="1076878" y="4636485"/>
            <a:chExt cx="2891603" cy="1629950"/>
          </a:xfrm>
        </p:grpSpPr>
        <p:pic>
          <p:nvPicPr>
            <p:cNvPr id="5123" name="_x652383464">
              <a:extLst>
                <a:ext uri="{FF2B5EF4-FFF2-40B4-BE49-F238E27FC236}">
                  <a16:creationId xmlns:a16="http://schemas.microsoft.com/office/drawing/2014/main" id="{8138352B-97B0-C561-281C-BBFDCA1B19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878" y="4636485"/>
              <a:ext cx="1409224" cy="83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_x652384256">
              <a:extLst>
                <a:ext uri="{FF2B5EF4-FFF2-40B4-BE49-F238E27FC236}">
                  <a16:creationId xmlns:a16="http://schemas.microsoft.com/office/drawing/2014/main" id="{CA03A579-695F-1DFE-F649-8DBC5D61F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257" y="4649737"/>
              <a:ext cx="1409224" cy="83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_x652382960">
              <a:extLst>
                <a:ext uri="{FF2B5EF4-FFF2-40B4-BE49-F238E27FC236}">
                  <a16:creationId xmlns:a16="http://schemas.microsoft.com/office/drawing/2014/main" id="{D826050E-BEEF-86F5-1C79-918786323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942" y="5510785"/>
              <a:ext cx="1281113" cy="75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_x652383248">
              <a:extLst>
                <a:ext uri="{FF2B5EF4-FFF2-40B4-BE49-F238E27FC236}">
                  <a16:creationId xmlns:a16="http://schemas.microsoft.com/office/drawing/2014/main" id="{7D5896DE-F40F-2197-E870-091FE55F4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313" y="5519709"/>
              <a:ext cx="1281113" cy="74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3" name="_x652383392">
            <a:extLst>
              <a:ext uri="{FF2B5EF4-FFF2-40B4-BE49-F238E27FC236}">
                <a16:creationId xmlns:a16="http://schemas.microsoft.com/office/drawing/2014/main" id="{5CEE8147-A456-C85E-90B3-88EF708DB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57" y="5163546"/>
            <a:ext cx="1842948" cy="13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3037A2FD-B0BC-23BD-3776-184367621C0F}"/>
              </a:ext>
            </a:extLst>
          </p:cNvPr>
          <p:cNvGrpSpPr/>
          <p:nvPr/>
        </p:nvGrpSpPr>
        <p:grpSpPr>
          <a:xfrm>
            <a:off x="5314515" y="1914520"/>
            <a:ext cx="4067355" cy="2758625"/>
            <a:chOff x="5912261" y="5236042"/>
            <a:chExt cx="1742559" cy="1229677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1DC2C1EB-37DE-E060-4D7C-6B8420209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12261" y="5236042"/>
              <a:ext cx="1742559" cy="1229677"/>
            </a:xfrm>
            <a:prstGeom prst="rect">
              <a:avLst/>
            </a:prstGeom>
          </p:spPr>
        </p:pic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CFDB260A-034B-4151-D5FB-34D2E01501FB}"/>
                </a:ext>
              </a:extLst>
            </p:cNvPr>
            <p:cNvSpPr/>
            <p:nvPr/>
          </p:nvSpPr>
          <p:spPr>
            <a:xfrm>
              <a:off x="6008611" y="5553876"/>
              <a:ext cx="1314213" cy="3517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텍스트 개체 틀 5">
            <a:extLst>
              <a:ext uri="{FF2B5EF4-FFF2-40B4-BE49-F238E27FC236}">
                <a16:creationId xmlns:a16="http://schemas.microsoft.com/office/drawing/2014/main" id="{5E9C6E38-B74A-0BC6-BDC3-0AD8955CE870}"/>
              </a:ext>
            </a:extLst>
          </p:cNvPr>
          <p:cNvSpPr txBox="1">
            <a:spLocks/>
          </p:cNvSpPr>
          <p:nvPr/>
        </p:nvSpPr>
        <p:spPr>
          <a:xfrm>
            <a:off x="5204336" y="1266959"/>
            <a:ext cx="4334053" cy="346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공장동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천장 전체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6,014 m</a:t>
            </a:r>
            <a:r>
              <a:rPr lang="en-US" altLang="ko-KR" sz="1400" baseline="30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대상 시공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1EDCB75-94A9-7280-A2EB-0EFD5088850F}"/>
              </a:ext>
            </a:extLst>
          </p:cNvPr>
          <p:cNvGrpSpPr/>
          <p:nvPr/>
        </p:nvGrpSpPr>
        <p:grpSpPr>
          <a:xfrm>
            <a:off x="596631" y="5273313"/>
            <a:ext cx="1802131" cy="1130454"/>
            <a:chOff x="363234" y="4896535"/>
            <a:chExt cx="1982344" cy="1367849"/>
          </a:xfrm>
        </p:grpSpPr>
        <p:pic>
          <p:nvPicPr>
            <p:cNvPr id="2" name="_x419018160">
              <a:extLst>
                <a:ext uri="{FF2B5EF4-FFF2-40B4-BE49-F238E27FC236}">
                  <a16:creationId xmlns:a16="http://schemas.microsoft.com/office/drawing/2014/main" id="{174375F3-1F89-3AEC-B5A9-4920D1CD8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34" y="4896535"/>
              <a:ext cx="991172" cy="65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_x419018016">
              <a:extLst>
                <a:ext uri="{FF2B5EF4-FFF2-40B4-BE49-F238E27FC236}">
                  <a16:creationId xmlns:a16="http://schemas.microsoft.com/office/drawing/2014/main" id="{E33A9B1A-95E0-400D-D289-AFFFFBF836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30" y="5605585"/>
              <a:ext cx="978776" cy="65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1" name="_x15527360">
              <a:extLst>
                <a:ext uri="{FF2B5EF4-FFF2-40B4-BE49-F238E27FC236}">
                  <a16:creationId xmlns:a16="http://schemas.microsoft.com/office/drawing/2014/main" id="{E5FC2332-D44B-BD25-0BD7-83E47CE18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406" y="5245297"/>
              <a:ext cx="991172" cy="670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AE298523-E4A9-4275-1F68-99F427A15476}"/>
              </a:ext>
            </a:extLst>
          </p:cNvPr>
          <p:cNvGrpSpPr/>
          <p:nvPr/>
        </p:nvGrpSpPr>
        <p:grpSpPr>
          <a:xfrm>
            <a:off x="914402" y="4767938"/>
            <a:ext cx="3302003" cy="376589"/>
            <a:chOff x="943430" y="4201883"/>
            <a:chExt cx="3302003" cy="3765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3A706A-F733-705B-95F9-57216E123843}"/>
                </a:ext>
              </a:extLst>
            </p:cNvPr>
            <p:cNvSpPr txBox="1"/>
            <p:nvPr/>
          </p:nvSpPr>
          <p:spPr>
            <a:xfrm>
              <a:off x="943430" y="4209140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BA21B3-E98F-AD2C-9C9B-3B860602FE54}"/>
                </a:ext>
              </a:extLst>
            </p:cNvPr>
            <p:cNvSpPr txBox="1"/>
            <p:nvPr/>
          </p:nvSpPr>
          <p:spPr>
            <a:xfrm>
              <a:off x="3185891" y="4201883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4C59D9D-5C3D-11AA-AEF4-E783B97ED844}"/>
              </a:ext>
            </a:extLst>
          </p:cNvPr>
          <p:cNvGrpSpPr/>
          <p:nvPr/>
        </p:nvGrpSpPr>
        <p:grpSpPr>
          <a:xfrm>
            <a:off x="5852731" y="4749323"/>
            <a:ext cx="3127832" cy="376589"/>
            <a:chOff x="1117601" y="4201883"/>
            <a:chExt cx="3127832" cy="37658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351436-E78D-A2B5-D72D-72CE7069EC1B}"/>
                </a:ext>
              </a:extLst>
            </p:cNvPr>
            <p:cNvSpPr txBox="1"/>
            <p:nvPr/>
          </p:nvSpPr>
          <p:spPr>
            <a:xfrm>
              <a:off x="1117601" y="4209140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D14DC8-4194-2BA2-1C25-FED0A29A2727}"/>
                </a:ext>
              </a:extLst>
            </p:cNvPr>
            <p:cNvSpPr txBox="1"/>
            <p:nvPr/>
          </p:nvSpPr>
          <p:spPr>
            <a:xfrm>
              <a:off x="3185891" y="4201883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B6B0C7B0-F232-91F8-DC54-5E8E70565D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04308" y="5118655"/>
            <a:ext cx="1959850" cy="128511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1E08DE2-5D45-1CEA-81B4-EE5F4E565EB0}"/>
              </a:ext>
            </a:extLst>
          </p:cNvPr>
          <p:cNvSpPr/>
          <p:nvPr/>
        </p:nvSpPr>
        <p:spPr>
          <a:xfrm>
            <a:off x="6928843" y="3428871"/>
            <a:ext cx="1574134" cy="44546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5EDCE49-E87F-EECD-0A31-1BD2EA267F0D}"/>
              </a:ext>
            </a:extLst>
          </p:cNvPr>
          <p:cNvSpPr/>
          <p:nvPr/>
        </p:nvSpPr>
        <p:spPr>
          <a:xfrm>
            <a:off x="8637922" y="2488156"/>
            <a:ext cx="667586" cy="9548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55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35096AF2-2BC9-9BFB-6F43-809C0CAF0641}"/>
              </a:ext>
            </a:extLst>
          </p:cNvPr>
          <p:cNvSpPr/>
          <p:nvPr/>
        </p:nvSpPr>
        <p:spPr>
          <a:xfrm>
            <a:off x="236538" y="836613"/>
            <a:ext cx="9432925" cy="576103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A3B-0831-4DC0-B3A1-F66BFA85ACAF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7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부제목 12">
            <a:extLst>
              <a:ext uri="{FF2B5EF4-FFF2-40B4-BE49-F238E27FC236}">
                <a16:creationId xmlns:a16="http://schemas.microsoft.com/office/drawing/2014/main" id="{21A02F80-36CD-F589-3512-E99BE2C46A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사업개요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 전 후 공정도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설치사진</a:t>
            </a:r>
          </a:p>
        </p:txBody>
      </p:sp>
      <p:sp>
        <p:nvSpPr>
          <p:cNvPr id="15" name="제목 14">
            <a:extLst>
              <a:ext uri="{FF2B5EF4-FFF2-40B4-BE49-F238E27FC236}">
                <a16:creationId xmlns:a16="http://schemas.microsoft.com/office/drawing/2014/main" id="{9867C82A-487A-6950-F2CA-4E1E4EF70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82" y="196340"/>
            <a:ext cx="513559" cy="332399"/>
          </a:xfrm>
        </p:spPr>
        <p:txBody>
          <a:bodyPr/>
          <a:lstStyle/>
          <a:p>
            <a:r>
              <a:rPr lang="en-US" altLang="ko-KR" sz="2400" spc="-100" dirty="0">
                <a:solidFill>
                  <a:srgbClr val="00428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Ⅰ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텍스트 개체 틀 5">
            <a:extLst>
              <a:ext uri="{FF2B5EF4-FFF2-40B4-BE49-F238E27FC236}">
                <a16:creationId xmlns:a16="http://schemas.microsoft.com/office/drawing/2014/main" id="{4C2520F9-C1F0-2286-C78D-91833BBAB2E6}"/>
              </a:ext>
            </a:extLst>
          </p:cNvPr>
          <p:cNvSpPr txBox="1">
            <a:spLocks/>
          </p:cNvSpPr>
          <p:nvPr/>
        </p:nvSpPr>
        <p:spPr>
          <a:xfrm>
            <a:off x="817865" y="948906"/>
            <a:ext cx="3449335" cy="346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ko-KR" altLang="en-US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유증기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회수시설 설치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CF6B9ED-188A-11E3-23FC-D550B0C37B14}"/>
              </a:ext>
            </a:extLst>
          </p:cNvPr>
          <p:cNvGrpSpPr/>
          <p:nvPr/>
        </p:nvGrpSpPr>
        <p:grpSpPr>
          <a:xfrm>
            <a:off x="452438" y="1045666"/>
            <a:ext cx="185249" cy="185249"/>
            <a:chOff x="452438" y="891268"/>
            <a:chExt cx="185249" cy="185249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2339366-CC6F-7C81-686E-AA96DA086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44" y="933892"/>
              <a:ext cx="116395" cy="100002"/>
            </a:xfrm>
            <a:custGeom>
              <a:avLst/>
              <a:gdLst>
                <a:gd name="T0" fmla="*/ 140 w 142"/>
                <a:gd name="T1" fmla="*/ 10 h 122"/>
                <a:gd name="T2" fmla="*/ 140 w 142"/>
                <a:gd name="T3" fmla="*/ 10 h 122"/>
                <a:gd name="T4" fmla="*/ 136 w 142"/>
                <a:gd name="T5" fmla="*/ 4 h 122"/>
                <a:gd name="T6" fmla="*/ 136 w 142"/>
                <a:gd name="T7" fmla="*/ 4 h 122"/>
                <a:gd name="T8" fmla="*/ 130 w 142"/>
                <a:gd name="T9" fmla="*/ 0 h 122"/>
                <a:gd name="T10" fmla="*/ 124 w 142"/>
                <a:gd name="T11" fmla="*/ 0 h 122"/>
                <a:gd name="T12" fmla="*/ 124 w 142"/>
                <a:gd name="T13" fmla="*/ 0 h 122"/>
                <a:gd name="T14" fmla="*/ 120 w 142"/>
                <a:gd name="T15" fmla="*/ 0 h 122"/>
                <a:gd name="T16" fmla="*/ 118 w 142"/>
                <a:gd name="T17" fmla="*/ 4 h 122"/>
                <a:gd name="T18" fmla="*/ 52 w 142"/>
                <a:gd name="T19" fmla="*/ 82 h 122"/>
                <a:gd name="T20" fmla="*/ 24 w 142"/>
                <a:gd name="T21" fmla="*/ 52 h 122"/>
                <a:gd name="T22" fmla="*/ 24 w 142"/>
                <a:gd name="T23" fmla="*/ 52 h 122"/>
                <a:gd name="T24" fmla="*/ 22 w 142"/>
                <a:gd name="T25" fmla="*/ 50 h 122"/>
                <a:gd name="T26" fmla="*/ 18 w 142"/>
                <a:gd name="T27" fmla="*/ 50 h 122"/>
                <a:gd name="T28" fmla="*/ 18 w 142"/>
                <a:gd name="T29" fmla="*/ 50 h 122"/>
                <a:gd name="T30" fmla="*/ 12 w 142"/>
                <a:gd name="T31" fmla="*/ 52 h 122"/>
                <a:gd name="T32" fmla="*/ 6 w 142"/>
                <a:gd name="T33" fmla="*/ 56 h 122"/>
                <a:gd name="T34" fmla="*/ 6 w 142"/>
                <a:gd name="T35" fmla="*/ 56 h 122"/>
                <a:gd name="T36" fmla="*/ 2 w 142"/>
                <a:gd name="T37" fmla="*/ 62 h 122"/>
                <a:gd name="T38" fmla="*/ 2 w 142"/>
                <a:gd name="T39" fmla="*/ 62 h 122"/>
                <a:gd name="T40" fmla="*/ 0 w 142"/>
                <a:gd name="T41" fmla="*/ 66 h 122"/>
                <a:gd name="T42" fmla="*/ 0 w 142"/>
                <a:gd name="T43" fmla="*/ 66 h 122"/>
                <a:gd name="T44" fmla="*/ 2 w 142"/>
                <a:gd name="T45" fmla="*/ 70 h 122"/>
                <a:gd name="T46" fmla="*/ 4 w 142"/>
                <a:gd name="T47" fmla="*/ 74 h 122"/>
                <a:gd name="T48" fmla="*/ 50 w 142"/>
                <a:gd name="T49" fmla="*/ 120 h 122"/>
                <a:gd name="T50" fmla="*/ 50 w 142"/>
                <a:gd name="T51" fmla="*/ 120 h 122"/>
                <a:gd name="T52" fmla="*/ 54 w 142"/>
                <a:gd name="T53" fmla="*/ 122 h 122"/>
                <a:gd name="T54" fmla="*/ 54 w 142"/>
                <a:gd name="T55" fmla="*/ 122 h 122"/>
                <a:gd name="T56" fmla="*/ 60 w 142"/>
                <a:gd name="T57" fmla="*/ 120 h 122"/>
                <a:gd name="T58" fmla="*/ 140 w 142"/>
                <a:gd name="T59" fmla="*/ 22 h 122"/>
                <a:gd name="T60" fmla="*/ 140 w 142"/>
                <a:gd name="T61" fmla="*/ 22 h 122"/>
                <a:gd name="T62" fmla="*/ 142 w 142"/>
                <a:gd name="T63" fmla="*/ 18 h 122"/>
                <a:gd name="T64" fmla="*/ 142 w 142"/>
                <a:gd name="T65" fmla="*/ 14 h 122"/>
                <a:gd name="T66" fmla="*/ 142 w 142"/>
                <a:gd name="T67" fmla="*/ 14 h 122"/>
                <a:gd name="T68" fmla="*/ 140 w 142"/>
                <a:gd name="T69" fmla="*/ 10 h 122"/>
                <a:gd name="T70" fmla="*/ 140 w 142"/>
                <a:gd name="T71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22">
                  <a:moveTo>
                    <a:pt x="140" y="10"/>
                  </a:moveTo>
                  <a:lnTo>
                    <a:pt x="140" y="10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8" y="4"/>
                  </a:lnTo>
                  <a:lnTo>
                    <a:pt x="52" y="8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5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60" y="120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2" y="18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0" y="1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004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6B1B4D0-E072-F6E1-FC76-836558EBBB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38" y="891268"/>
              <a:ext cx="185249" cy="185249"/>
            </a:xfrm>
            <a:custGeom>
              <a:avLst/>
              <a:gdLst>
                <a:gd name="T0" fmla="*/ 222 w 226"/>
                <a:gd name="T1" fmla="*/ 30 h 226"/>
                <a:gd name="T2" fmla="*/ 212 w 226"/>
                <a:gd name="T3" fmla="*/ 14 h 226"/>
                <a:gd name="T4" fmla="*/ 204 w 226"/>
                <a:gd name="T5" fmla="*/ 8 h 226"/>
                <a:gd name="T6" fmla="*/ 196 w 226"/>
                <a:gd name="T7" fmla="*/ 4 h 226"/>
                <a:gd name="T8" fmla="*/ 176 w 226"/>
                <a:gd name="T9" fmla="*/ 0 h 226"/>
                <a:gd name="T10" fmla="*/ 50 w 226"/>
                <a:gd name="T11" fmla="*/ 0 h 226"/>
                <a:gd name="T12" fmla="*/ 30 w 226"/>
                <a:gd name="T13" fmla="*/ 4 h 226"/>
                <a:gd name="T14" fmla="*/ 22 w 226"/>
                <a:gd name="T15" fmla="*/ 8 h 226"/>
                <a:gd name="T16" fmla="*/ 14 w 226"/>
                <a:gd name="T17" fmla="*/ 14 h 226"/>
                <a:gd name="T18" fmla="*/ 4 w 226"/>
                <a:gd name="T19" fmla="*/ 30 h 226"/>
                <a:gd name="T20" fmla="*/ 0 w 226"/>
                <a:gd name="T21" fmla="*/ 40 h 226"/>
                <a:gd name="T22" fmla="*/ 0 w 226"/>
                <a:gd name="T23" fmla="*/ 176 h 226"/>
                <a:gd name="T24" fmla="*/ 0 w 226"/>
                <a:gd name="T25" fmla="*/ 186 h 226"/>
                <a:gd name="T26" fmla="*/ 4 w 226"/>
                <a:gd name="T27" fmla="*/ 196 h 226"/>
                <a:gd name="T28" fmla="*/ 14 w 226"/>
                <a:gd name="T29" fmla="*/ 212 h 226"/>
                <a:gd name="T30" fmla="*/ 22 w 226"/>
                <a:gd name="T31" fmla="*/ 218 h 226"/>
                <a:gd name="T32" fmla="*/ 30 w 226"/>
                <a:gd name="T33" fmla="*/ 222 h 226"/>
                <a:gd name="T34" fmla="*/ 50 w 226"/>
                <a:gd name="T35" fmla="*/ 226 h 226"/>
                <a:gd name="T36" fmla="*/ 176 w 226"/>
                <a:gd name="T37" fmla="*/ 226 h 226"/>
                <a:gd name="T38" fmla="*/ 196 w 226"/>
                <a:gd name="T39" fmla="*/ 222 h 226"/>
                <a:gd name="T40" fmla="*/ 204 w 226"/>
                <a:gd name="T41" fmla="*/ 218 h 226"/>
                <a:gd name="T42" fmla="*/ 212 w 226"/>
                <a:gd name="T43" fmla="*/ 212 h 226"/>
                <a:gd name="T44" fmla="*/ 222 w 226"/>
                <a:gd name="T45" fmla="*/ 196 h 226"/>
                <a:gd name="T46" fmla="*/ 226 w 226"/>
                <a:gd name="T47" fmla="*/ 186 h 226"/>
                <a:gd name="T48" fmla="*/ 226 w 226"/>
                <a:gd name="T49" fmla="*/ 50 h 226"/>
                <a:gd name="T50" fmla="*/ 226 w 226"/>
                <a:gd name="T51" fmla="*/ 40 h 226"/>
                <a:gd name="T52" fmla="*/ 222 w 226"/>
                <a:gd name="T53" fmla="*/ 30 h 226"/>
                <a:gd name="T54" fmla="*/ 208 w 226"/>
                <a:gd name="T55" fmla="*/ 176 h 226"/>
                <a:gd name="T56" fmla="*/ 204 w 226"/>
                <a:gd name="T57" fmla="*/ 188 h 226"/>
                <a:gd name="T58" fmla="*/ 198 w 226"/>
                <a:gd name="T59" fmla="*/ 198 h 226"/>
                <a:gd name="T60" fmla="*/ 188 w 226"/>
                <a:gd name="T61" fmla="*/ 204 h 226"/>
                <a:gd name="T62" fmla="*/ 182 w 226"/>
                <a:gd name="T63" fmla="*/ 206 h 226"/>
                <a:gd name="T64" fmla="*/ 50 w 226"/>
                <a:gd name="T65" fmla="*/ 206 h 226"/>
                <a:gd name="T66" fmla="*/ 44 w 226"/>
                <a:gd name="T67" fmla="*/ 206 h 226"/>
                <a:gd name="T68" fmla="*/ 38 w 226"/>
                <a:gd name="T69" fmla="*/ 204 h 226"/>
                <a:gd name="T70" fmla="*/ 28 w 226"/>
                <a:gd name="T71" fmla="*/ 198 h 226"/>
                <a:gd name="T72" fmla="*/ 22 w 226"/>
                <a:gd name="T73" fmla="*/ 188 h 226"/>
                <a:gd name="T74" fmla="*/ 20 w 226"/>
                <a:gd name="T75" fmla="*/ 176 h 226"/>
                <a:gd name="T76" fmla="*/ 20 w 226"/>
                <a:gd name="T77" fmla="*/ 50 h 226"/>
                <a:gd name="T78" fmla="*/ 22 w 226"/>
                <a:gd name="T79" fmla="*/ 38 h 226"/>
                <a:gd name="T80" fmla="*/ 28 w 226"/>
                <a:gd name="T81" fmla="*/ 28 h 226"/>
                <a:gd name="T82" fmla="*/ 38 w 226"/>
                <a:gd name="T83" fmla="*/ 22 h 226"/>
                <a:gd name="T84" fmla="*/ 44 w 226"/>
                <a:gd name="T85" fmla="*/ 20 h 226"/>
                <a:gd name="T86" fmla="*/ 176 w 226"/>
                <a:gd name="T87" fmla="*/ 18 h 226"/>
                <a:gd name="T88" fmla="*/ 182 w 226"/>
                <a:gd name="T89" fmla="*/ 20 h 226"/>
                <a:gd name="T90" fmla="*/ 188 w 226"/>
                <a:gd name="T91" fmla="*/ 22 h 226"/>
                <a:gd name="T92" fmla="*/ 198 w 226"/>
                <a:gd name="T93" fmla="*/ 28 h 226"/>
                <a:gd name="T94" fmla="*/ 204 w 226"/>
                <a:gd name="T95" fmla="*/ 38 h 226"/>
                <a:gd name="T96" fmla="*/ 208 w 226"/>
                <a:gd name="T97" fmla="*/ 5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226">
                  <a:moveTo>
                    <a:pt x="222" y="30"/>
                  </a:moveTo>
                  <a:lnTo>
                    <a:pt x="222" y="30"/>
                  </a:lnTo>
                  <a:lnTo>
                    <a:pt x="218" y="22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04" y="8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86" y="0"/>
                  </a:lnTo>
                  <a:lnTo>
                    <a:pt x="17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8" y="204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22" y="218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40" y="226"/>
                  </a:lnTo>
                  <a:lnTo>
                    <a:pt x="50" y="226"/>
                  </a:lnTo>
                  <a:lnTo>
                    <a:pt x="176" y="226"/>
                  </a:lnTo>
                  <a:lnTo>
                    <a:pt x="176" y="226"/>
                  </a:lnTo>
                  <a:lnTo>
                    <a:pt x="186" y="226"/>
                  </a:lnTo>
                  <a:lnTo>
                    <a:pt x="196" y="222"/>
                  </a:lnTo>
                  <a:lnTo>
                    <a:pt x="196" y="222"/>
                  </a:lnTo>
                  <a:lnTo>
                    <a:pt x="204" y="218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8" y="20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6" y="186"/>
                  </a:lnTo>
                  <a:lnTo>
                    <a:pt x="226" y="176"/>
                  </a:lnTo>
                  <a:lnTo>
                    <a:pt x="226" y="50"/>
                  </a:lnTo>
                  <a:lnTo>
                    <a:pt x="226" y="50"/>
                  </a:lnTo>
                  <a:lnTo>
                    <a:pt x="226" y="40"/>
                  </a:lnTo>
                  <a:lnTo>
                    <a:pt x="222" y="30"/>
                  </a:lnTo>
                  <a:lnTo>
                    <a:pt x="222" y="30"/>
                  </a:lnTo>
                  <a:close/>
                  <a:moveTo>
                    <a:pt x="208" y="176"/>
                  </a:move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2" y="206"/>
                  </a:lnTo>
                  <a:lnTo>
                    <a:pt x="176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4" y="206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0" y="182"/>
                  </a:lnTo>
                  <a:lnTo>
                    <a:pt x="20" y="176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50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82" y="20"/>
                  </a:lnTo>
                  <a:lnTo>
                    <a:pt x="188" y="22"/>
                  </a:lnTo>
                  <a:lnTo>
                    <a:pt x="188" y="22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204" y="38"/>
                  </a:lnTo>
                  <a:lnTo>
                    <a:pt x="204" y="38"/>
                  </a:lnTo>
                  <a:lnTo>
                    <a:pt x="206" y="44"/>
                  </a:lnTo>
                  <a:lnTo>
                    <a:pt x="208" y="50"/>
                  </a:lnTo>
                  <a:lnTo>
                    <a:pt x="208" y="1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</p:grpSp>
      <p:sp>
        <p:nvSpPr>
          <p:cNvPr id="41" name="텍스트 개체 틀 5">
            <a:extLst>
              <a:ext uri="{FF2B5EF4-FFF2-40B4-BE49-F238E27FC236}">
                <a16:creationId xmlns:a16="http://schemas.microsoft.com/office/drawing/2014/main" id="{581D8CD7-1AE7-6A93-A688-832AE03B5787}"/>
              </a:ext>
            </a:extLst>
          </p:cNvPr>
          <p:cNvSpPr txBox="1">
            <a:spLocks/>
          </p:cNvSpPr>
          <p:nvPr/>
        </p:nvSpPr>
        <p:spPr>
          <a:xfrm>
            <a:off x="5426377" y="956303"/>
            <a:ext cx="3449335" cy="346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생산공정 자동화 및 에너지 모니터링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(ICT)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ABFE07B-E3A4-AB7C-B161-CC178872B867}"/>
              </a:ext>
            </a:extLst>
          </p:cNvPr>
          <p:cNvGrpSpPr/>
          <p:nvPr/>
        </p:nvGrpSpPr>
        <p:grpSpPr>
          <a:xfrm>
            <a:off x="5060950" y="1053063"/>
            <a:ext cx="185249" cy="185249"/>
            <a:chOff x="452438" y="891268"/>
            <a:chExt cx="185249" cy="185249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C887755-0318-653E-C35A-918A18F17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44" y="933892"/>
              <a:ext cx="116395" cy="100002"/>
            </a:xfrm>
            <a:custGeom>
              <a:avLst/>
              <a:gdLst>
                <a:gd name="T0" fmla="*/ 140 w 142"/>
                <a:gd name="T1" fmla="*/ 10 h 122"/>
                <a:gd name="T2" fmla="*/ 140 w 142"/>
                <a:gd name="T3" fmla="*/ 10 h 122"/>
                <a:gd name="T4" fmla="*/ 136 w 142"/>
                <a:gd name="T5" fmla="*/ 4 h 122"/>
                <a:gd name="T6" fmla="*/ 136 w 142"/>
                <a:gd name="T7" fmla="*/ 4 h 122"/>
                <a:gd name="T8" fmla="*/ 130 w 142"/>
                <a:gd name="T9" fmla="*/ 0 h 122"/>
                <a:gd name="T10" fmla="*/ 124 w 142"/>
                <a:gd name="T11" fmla="*/ 0 h 122"/>
                <a:gd name="T12" fmla="*/ 124 w 142"/>
                <a:gd name="T13" fmla="*/ 0 h 122"/>
                <a:gd name="T14" fmla="*/ 120 w 142"/>
                <a:gd name="T15" fmla="*/ 0 h 122"/>
                <a:gd name="T16" fmla="*/ 118 w 142"/>
                <a:gd name="T17" fmla="*/ 4 h 122"/>
                <a:gd name="T18" fmla="*/ 52 w 142"/>
                <a:gd name="T19" fmla="*/ 82 h 122"/>
                <a:gd name="T20" fmla="*/ 24 w 142"/>
                <a:gd name="T21" fmla="*/ 52 h 122"/>
                <a:gd name="T22" fmla="*/ 24 w 142"/>
                <a:gd name="T23" fmla="*/ 52 h 122"/>
                <a:gd name="T24" fmla="*/ 22 w 142"/>
                <a:gd name="T25" fmla="*/ 50 h 122"/>
                <a:gd name="T26" fmla="*/ 18 w 142"/>
                <a:gd name="T27" fmla="*/ 50 h 122"/>
                <a:gd name="T28" fmla="*/ 18 w 142"/>
                <a:gd name="T29" fmla="*/ 50 h 122"/>
                <a:gd name="T30" fmla="*/ 12 w 142"/>
                <a:gd name="T31" fmla="*/ 52 h 122"/>
                <a:gd name="T32" fmla="*/ 6 w 142"/>
                <a:gd name="T33" fmla="*/ 56 h 122"/>
                <a:gd name="T34" fmla="*/ 6 w 142"/>
                <a:gd name="T35" fmla="*/ 56 h 122"/>
                <a:gd name="T36" fmla="*/ 2 w 142"/>
                <a:gd name="T37" fmla="*/ 62 h 122"/>
                <a:gd name="T38" fmla="*/ 2 w 142"/>
                <a:gd name="T39" fmla="*/ 62 h 122"/>
                <a:gd name="T40" fmla="*/ 0 w 142"/>
                <a:gd name="T41" fmla="*/ 66 h 122"/>
                <a:gd name="T42" fmla="*/ 0 w 142"/>
                <a:gd name="T43" fmla="*/ 66 h 122"/>
                <a:gd name="T44" fmla="*/ 2 w 142"/>
                <a:gd name="T45" fmla="*/ 70 h 122"/>
                <a:gd name="T46" fmla="*/ 4 w 142"/>
                <a:gd name="T47" fmla="*/ 74 h 122"/>
                <a:gd name="T48" fmla="*/ 50 w 142"/>
                <a:gd name="T49" fmla="*/ 120 h 122"/>
                <a:gd name="T50" fmla="*/ 50 w 142"/>
                <a:gd name="T51" fmla="*/ 120 h 122"/>
                <a:gd name="T52" fmla="*/ 54 w 142"/>
                <a:gd name="T53" fmla="*/ 122 h 122"/>
                <a:gd name="T54" fmla="*/ 54 w 142"/>
                <a:gd name="T55" fmla="*/ 122 h 122"/>
                <a:gd name="T56" fmla="*/ 60 w 142"/>
                <a:gd name="T57" fmla="*/ 120 h 122"/>
                <a:gd name="T58" fmla="*/ 140 w 142"/>
                <a:gd name="T59" fmla="*/ 22 h 122"/>
                <a:gd name="T60" fmla="*/ 140 w 142"/>
                <a:gd name="T61" fmla="*/ 22 h 122"/>
                <a:gd name="T62" fmla="*/ 142 w 142"/>
                <a:gd name="T63" fmla="*/ 18 h 122"/>
                <a:gd name="T64" fmla="*/ 142 w 142"/>
                <a:gd name="T65" fmla="*/ 14 h 122"/>
                <a:gd name="T66" fmla="*/ 142 w 142"/>
                <a:gd name="T67" fmla="*/ 14 h 122"/>
                <a:gd name="T68" fmla="*/ 140 w 142"/>
                <a:gd name="T69" fmla="*/ 10 h 122"/>
                <a:gd name="T70" fmla="*/ 140 w 142"/>
                <a:gd name="T71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22">
                  <a:moveTo>
                    <a:pt x="140" y="10"/>
                  </a:moveTo>
                  <a:lnTo>
                    <a:pt x="140" y="10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8" y="4"/>
                  </a:lnTo>
                  <a:lnTo>
                    <a:pt x="52" y="8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5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60" y="120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2" y="18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0" y="1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004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073B760F-E2A1-B145-E0F1-6EAF67F228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38" y="891268"/>
              <a:ext cx="185249" cy="185249"/>
            </a:xfrm>
            <a:custGeom>
              <a:avLst/>
              <a:gdLst>
                <a:gd name="T0" fmla="*/ 222 w 226"/>
                <a:gd name="T1" fmla="*/ 30 h 226"/>
                <a:gd name="T2" fmla="*/ 212 w 226"/>
                <a:gd name="T3" fmla="*/ 14 h 226"/>
                <a:gd name="T4" fmla="*/ 204 w 226"/>
                <a:gd name="T5" fmla="*/ 8 h 226"/>
                <a:gd name="T6" fmla="*/ 196 w 226"/>
                <a:gd name="T7" fmla="*/ 4 h 226"/>
                <a:gd name="T8" fmla="*/ 176 w 226"/>
                <a:gd name="T9" fmla="*/ 0 h 226"/>
                <a:gd name="T10" fmla="*/ 50 w 226"/>
                <a:gd name="T11" fmla="*/ 0 h 226"/>
                <a:gd name="T12" fmla="*/ 30 w 226"/>
                <a:gd name="T13" fmla="*/ 4 h 226"/>
                <a:gd name="T14" fmla="*/ 22 w 226"/>
                <a:gd name="T15" fmla="*/ 8 h 226"/>
                <a:gd name="T16" fmla="*/ 14 w 226"/>
                <a:gd name="T17" fmla="*/ 14 h 226"/>
                <a:gd name="T18" fmla="*/ 4 w 226"/>
                <a:gd name="T19" fmla="*/ 30 h 226"/>
                <a:gd name="T20" fmla="*/ 0 w 226"/>
                <a:gd name="T21" fmla="*/ 40 h 226"/>
                <a:gd name="T22" fmla="*/ 0 w 226"/>
                <a:gd name="T23" fmla="*/ 176 h 226"/>
                <a:gd name="T24" fmla="*/ 0 w 226"/>
                <a:gd name="T25" fmla="*/ 186 h 226"/>
                <a:gd name="T26" fmla="*/ 4 w 226"/>
                <a:gd name="T27" fmla="*/ 196 h 226"/>
                <a:gd name="T28" fmla="*/ 14 w 226"/>
                <a:gd name="T29" fmla="*/ 212 h 226"/>
                <a:gd name="T30" fmla="*/ 22 w 226"/>
                <a:gd name="T31" fmla="*/ 218 h 226"/>
                <a:gd name="T32" fmla="*/ 30 w 226"/>
                <a:gd name="T33" fmla="*/ 222 h 226"/>
                <a:gd name="T34" fmla="*/ 50 w 226"/>
                <a:gd name="T35" fmla="*/ 226 h 226"/>
                <a:gd name="T36" fmla="*/ 176 w 226"/>
                <a:gd name="T37" fmla="*/ 226 h 226"/>
                <a:gd name="T38" fmla="*/ 196 w 226"/>
                <a:gd name="T39" fmla="*/ 222 h 226"/>
                <a:gd name="T40" fmla="*/ 204 w 226"/>
                <a:gd name="T41" fmla="*/ 218 h 226"/>
                <a:gd name="T42" fmla="*/ 212 w 226"/>
                <a:gd name="T43" fmla="*/ 212 h 226"/>
                <a:gd name="T44" fmla="*/ 222 w 226"/>
                <a:gd name="T45" fmla="*/ 196 h 226"/>
                <a:gd name="T46" fmla="*/ 226 w 226"/>
                <a:gd name="T47" fmla="*/ 186 h 226"/>
                <a:gd name="T48" fmla="*/ 226 w 226"/>
                <a:gd name="T49" fmla="*/ 50 h 226"/>
                <a:gd name="T50" fmla="*/ 226 w 226"/>
                <a:gd name="T51" fmla="*/ 40 h 226"/>
                <a:gd name="T52" fmla="*/ 222 w 226"/>
                <a:gd name="T53" fmla="*/ 30 h 226"/>
                <a:gd name="T54" fmla="*/ 208 w 226"/>
                <a:gd name="T55" fmla="*/ 176 h 226"/>
                <a:gd name="T56" fmla="*/ 204 w 226"/>
                <a:gd name="T57" fmla="*/ 188 h 226"/>
                <a:gd name="T58" fmla="*/ 198 w 226"/>
                <a:gd name="T59" fmla="*/ 198 h 226"/>
                <a:gd name="T60" fmla="*/ 188 w 226"/>
                <a:gd name="T61" fmla="*/ 204 h 226"/>
                <a:gd name="T62" fmla="*/ 182 w 226"/>
                <a:gd name="T63" fmla="*/ 206 h 226"/>
                <a:gd name="T64" fmla="*/ 50 w 226"/>
                <a:gd name="T65" fmla="*/ 206 h 226"/>
                <a:gd name="T66" fmla="*/ 44 w 226"/>
                <a:gd name="T67" fmla="*/ 206 h 226"/>
                <a:gd name="T68" fmla="*/ 38 w 226"/>
                <a:gd name="T69" fmla="*/ 204 h 226"/>
                <a:gd name="T70" fmla="*/ 28 w 226"/>
                <a:gd name="T71" fmla="*/ 198 h 226"/>
                <a:gd name="T72" fmla="*/ 22 w 226"/>
                <a:gd name="T73" fmla="*/ 188 h 226"/>
                <a:gd name="T74" fmla="*/ 20 w 226"/>
                <a:gd name="T75" fmla="*/ 176 h 226"/>
                <a:gd name="T76" fmla="*/ 20 w 226"/>
                <a:gd name="T77" fmla="*/ 50 h 226"/>
                <a:gd name="T78" fmla="*/ 22 w 226"/>
                <a:gd name="T79" fmla="*/ 38 h 226"/>
                <a:gd name="T80" fmla="*/ 28 w 226"/>
                <a:gd name="T81" fmla="*/ 28 h 226"/>
                <a:gd name="T82" fmla="*/ 38 w 226"/>
                <a:gd name="T83" fmla="*/ 22 h 226"/>
                <a:gd name="T84" fmla="*/ 44 w 226"/>
                <a:gd name="T85" fmla="*/ 20 h 226"/>
                <a:gd name="T86" fmla="*/ 176 w 226"/>
                <a:gd name="T87" fmla="*/ 18 h 226"/>
                <a:gd name="T88" fmla="*/ 182 w 226"/>
                <a:gd name="T89" fmla="*/ 20 h 226"/>
                <a:gd name="T90" fmla="*/ 188 w 226"/>
                <a:gd name="T91" fmla="*/ 22 h 226"/>
                <a:gd name="T92" fmla="*/ 198 w 226"/>
                <a:gd name="T93" fmla="*/ 28 h 226"/>
                <a:gd name="T94" fmla="*/ 204 w 226"/>
                <a:gd name="T95" fmla="*/ 38 h 226"/>
                <a:gd name="T96" fmla="*/ 208 w 226"/>
                <a:gd name="T97" fmla="*/ 5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226">
                  <a:moveTo>
                    <a:pt x="222" y="30"/>
                  </a:moveTo>
                  <a:lnTo>
                    <a:pt x="222" y="30"/>
                  </a:lnTo>
                  <a:lnTo>
                    <a:pt x="218" y="22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04" y="8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86" y="0"/>
                  </a:lnTo>
                  <a:lnTo>
                    <a:pt x="17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8" y="204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22" y="218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40" y="226"/>
                  </a:lnTo>
                  <a:lnTo>
                    <a:pt x="50" y="226"/>
                  </a:lnTo>
                  <a:lnTo>
                    <a:pt x="176" y="226"/>
                  </a:lnTo>
                  <a:lnTo>
                    <a:pt x="176" y="226"/>
                  </a:lnTo>
                  <a:lnTo>
                    <a:pt x="186" y="226"/>
                  </a:lnTo>
                  <a:lnTo>
                    <a:pt x="196" y="222"/>
                  </a:lnTo>
                  <a:lnTo>
                    <a:pt x="196" y="222"/>
                  </a:lnTo>
                  <a:lnTo>
                    <a:pt x="204" y="218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8" y="20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6" y="186"/>
                  </a:lnTo>
                  <a:lnTo>
                    <a:pt x="226" y="176"/>
                  </a:lnTo>
                  <a:lnTo>
                    <a:pt x="226" y="50"/>
                  </a:lnTo>
                  <a:lnTo>
                    <a:pt x="226" y="50"/>
                  </a:lnTo>
                  <a:lnTo>
                    <a:pt x="226" y="40"/>
                  </a:lnTo>
                  <a:lnTo>
                    <a:pt x="222" y="30"/>
                  </a:lnTo>
                  <a:lnTo>
                    <a:pt x="222" y="30"/>
                  </a:lnTo>
                  <a:close/>
                  <a:moveTo>
                    <a:pt x="208" y="176"/>
                  </a:move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2" y="206"/>
                  </a:lnTo>
                  <a:lnTo>
                    <a:pt x="176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4" y="206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0" y="182"/>
                  </a:lnTo>
                  <a:lnTo>
                    <a:pt x="20" y="176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50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82" y="20"/>
                  </a:lnTo>
                  <a:lnTo>
                    <a:pt x="188" y="22"/>
                  </a:lnTo>
                  <a:lnTo>
                    <a:pt x="188" y="22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204" y="38"/>
                  </a:lnTo>
                  <a:lnTo>
                    <a:pt x="204" y="38"/>
                  </a:lnTo>
                  <a:lnTo>
                    <a:pt x="206" y="44"/>
                  </a:lnTo>
                  <a:lnTo>
                    <a:pt x="208" y="50"/>
                  </a:lnTo>
                  <a:lnTo>
                    <a:pt x="208" y="1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</p:grpSp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FB6D5EC7-DE96-AF69-DE3E-F1DAD42A66DE}"/>
              </a:ext>
            </a:extLst>
          </p:cNvPr>
          <p:cNvSpPr txBox="1">
            <a:spLocks/>
          </p:cNvSpPr>
          <p:nvPr/>
        </p:nvSpPr>
        <p:spPr>
          <a:xfrm>
            <a:off x="493186" y="1449645"/>
            <a:ext cx="4334053" cy="346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잉크제조공정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분산 및 조정 등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대상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A0354AD-36B1-A94E-5B4A-454124CE38EE}"/>
              </a:ext>
            </a:extLst>
          </p:cNvPr>
          <p:cNvGrpSpPr/>
          <p:nvPr/>
        </p:nvGrpSpPr>
        <p:grpSpPr>
          <a:xfrm>
            <a:off x="468294" y="2127652"/>
            <a:ext cx="4420466" cy="2011795"/>
            <a:chOff x="468294" y="2156680"/>
            <a:chExt cx="4420466" cy="2011795"/>
          </a:xfrm>
        </p:grpSpPr>
        <p:pic>
          <p:nvPicPr>
            <p:cNvPr id="7169" name="_x655263664">
              <a:extLst>
                <a:ext uri="{FF2B5EF4-FFF2-40B4-BE49-F238E27FC236}">
                  <a16:creationId xmlns:a16="http://schemas.microsoft.com/office/drawing/2014/main" id="{AC56A498-D226-1072-B024-1CA0AEB27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94" y="2156680"/>
              <a:ext cx="4420466" cy="2011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DDA6B81B-6DAD-A7B1-AC66-5F148633AF17}"/>
                </a:ext>
              </a:extLst>
            </p:cNvPr>
            <p:cNvSpPr/>
            <p:nvPr/>
          </p:nvSpPr>
          <p:spPr>
            <a:xfrm>
              <a:off x="2267689" y="3403992"/>
              <a:ext cx="909036" cy="6418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1804CD5-E2D9-7CEF-2D74-1CE9665B6BD5}"/>
                </a:ext>
              </a:extLst>
            </p:cNvPr>
            <p:cNvSpPr/>
            <p:nvPr/>
          </p:nvSpPr>
          <p:spPr>
            <a:xfrm>
              <a:off x="3179947" y="2345069"/>
              <a:ext cx="751269" cy="7060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9ABDDEA-EE3E-5F00-015F-73AF41DF750E}"/>
              </a:ext>
            </a:extLst>
          </p:cNvPr>
          <p:cNvGrpSpPr/>
          <p:nvPr/>
        </p:nvGrpSpPr>
        <p:grpSpPr>
          <a:xfrm>
            <a:off x="2851027" y="4845273"/>
            <a:ext cx="1799804" cy="1662316"/>
            <a:chOff x="724355" y="4291867"/>
            <a:chExt cx="2395538" cy="2212543"/>
          </a:xfrm>
        </p:grpSpPr>
        <p:pic>
          <p:nvPicPr>
            <p:cNvPr id="7173" name="_x430239608">
              <a:extLst>
                <a:ext uri="{FF2B5EF4-FFF2-40B4-BE49-F238E27FC236}">
                  <a16:creationId xmlns:a16="http://schemas.microsoft.com/office/drawing/2014/main" id="{6FF27D94-0D5F-B356-F008-7F2035A85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55" y="4291867"/>
              <a:ext cx="1136650" cy="1066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_x430238744">
              <a:extLst>
                <a:ext uri="{FF2B5EF4-FFF2-40B4-BE49-F238E27FC236}">
                  <a16:creationId xmlns:a16="http://schemas.microsoft.com/office/drawing/2014/main" id="{7554E4A8-291A-0B5C-5C0C-3A4ED670F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783" y="4291867"/>
              <a:ext cx="1117110" cy="1066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_x430239104">
              <a:extLst>
                <a:ext uri="{FF2B5EF4-FFF2-40B4-BE49-F238E27FC236}">
                  <a16:creationId xmlns:a16="http://schemas.microsoft.com/office/drawing/2014/main" id="{6467A84D-2DE6-CAE7-C340-751068C79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55" y="5451897"/>
              <a:ext cx="2395538" cy="105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텍스트 개체 틀 5">
            <a:extLst>
              <a:ext uri="{FF2B5EF4-FFF2-40B4-BE49-F238E27FC236}">
                <a16:creationId xmlns:a16="http://schemas.microsoft.com/office/drawing/2014/main" id="{D65A823C-7C82-0528-9374-80D1938391AC}"/>
              </a:ext>
            </a:extLst>
          </p:cNvPr>
          <p:cNvSpPr txBox="1">
            <a:spLocks/>
          </p:cNvSpPr>
          <p:nvPr/>
        </p:nvSpPr>
        <p:spPr>
          <a:xfrm>
            <a:off x="5093650" y="1372973"/>
            <a:ext cx="4334053" cy="61485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원부원료 자동공급 시스템 구축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공기압축기 및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mill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전력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절감량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모니터링 구축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9B181EC3-277C-C8AE-200A-4D46635C7D93}"/>
              </a:ext>
            </a:extLst>
          </p:cNvPr>
          <p:cNvGrpSpPr/>
          <p:nvPr/>
        </p:nvGrpSpPr>
        <p:grpSpPr>
          <a:xfrm>
            <a:off x="5316298" y="2054634"/>
            <a:ext cx="1712641" cy="1209095"/>
            <a:chOff x="5246199" y="2341651"/>
            <a:chExt cx="2072294" cy="1330005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E972F676-E4BA-2CBD-8A46-534C4B2D0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46199" y="2341651"/>
              <a:ext cx="2072294" cy="1330005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39BAEDA2-106A-3C1F-5B40-DFEA1682FEFA}"/>
                </a:ext>
              </a:extLst>
            </p:cNvPr>
            <p:cNvSpPr/>
            <p:nvPr/>
          </p:nvSpPr>
          <p:spPr>
            <a:xfrm>
              <a:off x="5549964" y="2619947"/>
              <a:ext cx="564440" cy="3229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2FA72F5-6A91-FE86-A471-C96C4776A681}"/>
                </a:ext>
              </a:extLst>
            </p:cNvPr>
            <p:cNvSpPr/>
            <p:nvPr/>
          </p:nvSpPr>
          <p:spPr>
            <a:xfrm>
              <a:off x="6489764" y="2613597"/>
              <a:ext cx="564440" cy="3229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FDCBDC1A-0BC4-CA80-E0F4-8AF6FB69D461}"/>
              </a:ext>
            </a:extLst>
          </p:cNvPr>
          <p:cNvGrpSpPr/>
          <p:nvPr/>
        </p:nvGrpSpPr>
        <p:grpSpPr>
          <a:xfrm>
            <a:off x="7402081" y="4920833"/>
            <a:ext cx="2035606" cy="1586756"/>
            <a:chOff x="7121151" y="4233382"/>
            <a:chExt cx="2210520" cy="1438967"/>
          </a:xfrm>
        </p:grpSpPr>
        <p:pic>
          <p:nvPicPr>
            <p:cNvPr id="7175" name="_x655262944">
              <a:extLst>
                <a:ext uri="{FF2B5EF4-FFF2-40B4-BE49-F238E27FC236}">
                  <a16:creationId xmlns:a16="http://schemas.microsoft.com/office/drawing/2014/main" id="{A6192237-A8CC-4738-20F4-865B673E8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151" y="4236515"/>
              <a:ext cx="1081032" cy="69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7" name="_x655263232">
              <a:extLst>
                <a:ext uri="{FF2B5EF4-FFF2-40B4-BE49-F238E27FC236}">
                  <a16:creationId xmlns:a16="http://schemas.microsoft.com/office/drawing/2014/main" id="{D0D53C20-1FB2-8185-4DA2-DA04DD40F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7515" y="4982946"/>
              <a:ext cx="1068495" cy="689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9" name="_x655264600">
              <a:extLst>
                <a:ext uri="{FF2B5EF4-FFF2-40B4-BE49-F238E27FC236}">
                  <a16:creationId xmlns:a16="http://schemas.microsoft.com/office/drawing/2014/main" id="{BC61CDCE-A10F-D102-124B-2A593394F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176" y="4233382"/>
              <a:ext cx="1068495" cy="685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1" name="_x655264384">
              <a:extLst>
                <a:ext uri="{FF2B5EF4-FFF2-40B4-BE49-F238E27FC236}">
                  <a16:creationId xmlns:a16="http://schemas.microsoft.com/office/drawing/2014/main" id="{361E57F2-4467-219E-236A-CF68117DDF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155" y="4981307"/>
              <a:ext cx="1068495" cy="685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274CD944-73A5-D16C-2C7C-3B03C1218A7C}"/>
              </a:ext>
            </a:extLst>
          </p:cNvPr>
          <p:cNvGrpSpPr/>
          <p:nvPr/>
        </p:nvGrpSpPr>
        <p:grpSpPr>
          <a:xfrm>
            <a:off x="914402" y="4330618"/>
            <a:ext cx="3302003" cy="376589"/>
            <a:chOff x="943430" y="4201883"/>
            <a:chExt cx="3302003" cy="3765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EBCAFE-3699-BC9C-CC70-8E2ABBB45889}"/>
                </a:ext>
              </a:extLst>
            </p:cNvPr>
            <p:cNvSpPr txBox="1"/>
            <p:nvPr/>
          </p:nvSpPr>
          <p:spPr>
            <a:xfrm>
              <a:off x="943430" y="4209140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E698D7-F693-50F0-354C-3592FD2064AC}"/>
                </a:ext>
              </a:extLst>
            </p:cNvPr>
            <p:cNvSpPr txBox="1"/>
            <p:nvPr/>
          </p:nvSpPr>
          <p:spPr>
            <a:xfrm>
              <a:off x="3185891" y="4201883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4A69027-A69E-0C55-2692-A079E3A9EE45}"/>
              </a:ext>
            </a:extLst>
          </p:cNvPr>
          <p:cNvGrpSpPr/>
          <p:nvPr/>
        </p:nvGrpSpPr>
        <p:grpSpPr>
          <a:xfrm>
            <a:off x="5852731" y="4312003"/>
            <a:ext cx="3127832" cy="376589"/>
            <a:chOff x="1117601" y="4201883"/>
            <a:chExt cx="3127832" cy="3765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BFB900-6436-CE56-24A8-CC06D5157DE4}"/>
                </a:ext>
              </a:extLst>
            </p:cNvPr>
            <p:cNvSpPr txBox="1"/>
            <p:nvPr/>
          </p:nvSpPr>
          <p:spPr>
            <a:xfrm>
              <a:off x="1117601" y="4209140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D32A16-CC54-6C6B-4760-01172F89B1DF}"/>
                </a:ext>
              </a:extLst>
            </p:cNvPr>
            <p:cNvSpPr txBox="1"/>
            <p:nvPr/>
          </p:nvSpPr>
          <p:spPr>
            <a:xfrm>
              <a:off x="3185891" y="4201883"/>
              <a:ext cx="105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[</a:t>
              </a:r>
              <a:r>
                <a:rPr lang="ko-KR" altLang="en-US" dirty="0"/>
                <a:t>개선 후</a:t>
              </a:r>
              <a:r>
                <a:rPr lang="en-US" altLang="ko-KR" dirty="0"/>
                <a:t>]</a:t>
              </a:r>
              <a:endParaRPr lang="ko-KR" altLang="en-US" dirty="0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ECBAA63-7452-1AC5-84ED-64AE8602BB57}"/>
              </a:ext>
            </a:extLst>
          </p:cNvPr>
          <p:cNvGrpSpPr/>
          <p:nvPr/>
        </p:nvGrpSpPr>
        <p:grpSpPr>
          <a:xfrm>
            <a:off x="452438" y="4845273"/>
            <a:ext cx="1960093" cy="1642135"/>
            <a:chOff x="427780" y="3835950"/>
            <a:chExt cx="3156749" cy="2404250"/>
          </a:xfrm>
        </p:grpSpPr>
        <p:pic>
          <p:nvPicPr>
            <p:cNvPr id="25" name="Picture 5" descr="UNI000006700039">
              <a:extLst>
                <a:ext uri="{FF2B5EF4-FFF2-40B4-BE49-F238E27FC236}">
                  <a16:creationId xmlns:a16="http://schemas.microsoft.com/office/drawing/2014/main" id="{54CCAB67-C3CF-B8F6-576E-F266F1F76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82" y="3837014"/>
              <a:ext cx="1596634" cy="121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" descr="k-120의 복사본 (2)">
              <a:extLst>
                <a:ext uri="{FF2B5EF4-FFF2-40B4-BE49-F238E27FC236}">
                  <a16:creationId xmlns:a16="http://schemas.microsoft.com/office/drawing/2014/main" id="{D1CEC71A-A5A1-FC85-BEA5-8A19ABAB1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7780" y="5049198"/>
              <a:ext cx="1588545" cy="1191002"/>
            </a:xfrm>
            <a:prstGeom prst="rect">
              <a:avLst/>
            </a:prstGeom>
          </p:spPr>
        </p:pic>
        <p:pic>
          <p:nvPicPr>
            <p:cNvPr id="30" name="Picture 5" descr="EMB000006700003">
              <a:extLst>
                <a:ext uri="{FF2B5EF4-FFF2-40B4-BE49-F238E27FC236}">
                  <a16:creationId xmlns:a16="http://schemas.microsoft.com/office/drawing/2014/main" id="{D97CA036-5162-8E55-EF40-235DEC679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302" y="3835950"/>
              <a:ext cx="1515227" cy="119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7" descr="숙성조2">
              <a:extLst>
                <a:ext uri="{FF2B5EF4-FFF2-40B4-BE49-F238E27FC236}">
                  <a16:creationId xmlns:a16="http://schemas.microsoft.com/office/drawing/2014/main" id="{B14BDFD2-338E-5AAA-97DD-9596C5773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61750" y="5049197"/>
              <a:ext cx="1515226" cy="1191003"/>
            </a:xfrm>
            <a:prstGeom prst="rect">
              <a:avLst/>
            </a:prstGeom>
          </p:spPr>
        </p:pic>
      </p:grpSp>
      <p:pic>
        <p:nvPicPr>
          <p:cNvPr id="8193" name="_x101392352">
            <a:extLst>
              <a:ext uri="{FF2B5EF4-FFF2-40B4-BE49-F238E27FC236}">
                <a16:creationId xmlns:a16="http://schemas.microsoft.com/office/drawing/2014/main" id="{B5341793-E3B8-D663-BA4A-FEB314A57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77" y="4951863"/>
            <a:ext cx="1904562" cy="15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DEBDA1-2CDC-0F56-4897-B248A36F690C}"/>
              </a:ext>
            </a:extLst>
          </p:cNvPr>
          <p:cNvSpPr txBox="1"/>
          <p:nvPr/>
        </p:nvSpPr>
        <p:spPr>
          <a:xfrm>
            <a:off x="5400458" y="2636508"/>
            <a:ext cx="1579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2~5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 반응기 대상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96DA61-608D-1864-D9C3-48DDBF76BB05}"/>
              </a:ext>
            </a:extLst>
          </p:cNvPr>
          <p:cNvSpPr txBox="1"/>
          <p:nvPr/>
        </p:nvSpPr>
        <p:spPr>
          <a:xfrm>
            <a:off x="5456863" y="2083066"/>
            <a:ext cx="1469593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원료 공급라인 자동화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A2948D9D-19D6-65F8-1D68-5236EF1A5F2D}"/>
              </a:ext>
            </a:extLst>
          </p:cNvPr>
          <p:cNvGrpSpPr/>
          <p:nvPr/>
        </p:nvGrpSpPr>
        <p:grpSpPr>
          <a:xfrm>
            <a:off x="5407419" y="3377226"/>
            <a:ext cx="1569045" cy="868569"/>
            <a:chOff x="557585" y="1459210"/>
            <a:chExt cx="4069699" cy="2725944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4EC23D56-FE9B-D05F-D8A8-57EAC3536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7585" y="1459210"/>
              <a:ext cx="4069699" cy="2725944"/>
            </a:xfrm>
            <a:prstGeom prst="rect">
              <a:avLst/>
            </a:prstGeom>
          </p:spPr>
        </p:pic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07076C75-A0F6-57E3-FD47-571E0F8B889D}"/>
                </a:ext>
              </a:extLst>
            </p:cNvPr>
            <p:cNvSpPr/>
            <p:nvPr/>
          </p:nvSpPr>
          <p:spPr>
            <a:xfrm>
              <a:off x="1727251" y="2269103"/>
              <a:ext cx="179847" cy="13968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8C4CA95-D972-97E5-4EF5-AC543C24098C}"/>
              </a:ext>
            </a:extLst>
          </p:cNvPr>
          <p:cNvSpPr txBox="1"/>
          <p:nvPr/>
        </p:nvSpPr>
        <p:spPr>
          <a:xfrm>
            <a:off x="5615667" y="3717353"/>
            <a:ext cx="121454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공기압축기 전력</a:t>
            </a:r>
            <a:endParaRPr lang="en-US" altLang="ko-KR" sz="10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모니터링</a:t>
            </a:r>
          </a:p>
        </p:txBody>
      </p:sp>
      <p:pic>
        <p:nvPicPr>
          <p:cNvPr id="22" name="_x430239896">
            <a:extLst>
              <a:ext uri="{FF2B5EF4-FFF2-40B4-BE49-F238E27FC236}">
                <a16:creationId xmlns:a16="http://schemas.microsoft.com/office/drawing/2014/main" id="{A0D528C7-9497-3743-FB3B-E662AB2D1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40" y="2086453"/>
            <a:ext cx="2129377" cy="217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7A996CA-A4E9-2A93-C281-B003A19C3133}"/>
              </a:ext>
            </a:extLst>
          </p:cNvPr>
          <p:cNvSpPr txBox="1"/>
          <p:nvPr/>
        </p:nvSpPr>
        <p:spPr>
          <a:xfrm>
            <a:off x="7359123" y="2809049"/>
            <a:ext cx="1214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Three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roll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mill</a:t>
            </a:r>
          </a:p>
          <a:p>
            <a:pPr algn="ctr"/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전력 모니터링</a:t>
            </a:r>
          </a:p>
        </p:txBody>
      </p:sp>
    </p:spTree>
    <p:extLst>
      <p:ext uri="{BB962C8B-B14F-4D97-AF65-F5344CB8AC3E}">
        <p14:creationId xmlns:p14="http://schemas.microsoft.com/office/powerpoint/2010/main" val="110413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6538" y="836613"/>
            <a:ext cx="9432925" cy="576103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871216" y="177874"/>
            <a:ext cx="6120000" cy="369332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사업개요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 예상효과 및 목표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A3B-0831-4DC0-B3A1-F66BFA85ACAF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8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082" y="195282"/>
            <a:ext cx="513559" cy="334515"/>
          </a:xfrm>
        </p:spPr>
        <p:txBody>
          <a:bodyPr/>
          <a:lstStyle/>
          <a:p>
            <a:r>
              <a:rPr lang="en-US" altLang="ko-KR" sz="2400" spc="-100" dirty="0">
                <a:solidFill>
                  <a:srgbClr val="00428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Ⅰ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28D6512-2344-0220-FBC7-93A516F0E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13424"/>
              </p:ext>
            </p:extLst>
          </p:nvPr>
        </p:nvGraphicFramePr>
        <p:xfrm>
          <a:off x="399979" y="1375428"/>
          <a:ext cx="9047983" cy="5088869"/>
        </p:xfrm>
        <a:graphic>
          <a:graphicData uri="http://schemas.openxmlformats.org/drawingml/2006/table">
            <a:tbl>
              <a:tblPr/>
              <a:tblGrid>
                <a:gridCol w="844621">
                  <a:extLst>
                    <a:ext uri="{9D8B030D-6E8A-4147-A177-3AD203B41FA5}">
                      <a16:colId xmlns:a16="http://schemas.microsoft.com/office/drawing/2014/main" val="406105017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3992204487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33431313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896784185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591935551"/>
                    </a:ext>
                  </a:extLst>
                </a:gridCol>
                <a:gridCol w="821930">
                  <a:extLst>
                    <a:ext uri="{9D8B030D-6E8A-4147-A177-3AD203B41FA5}">
                      <a16:colId xmlns:a16="http://schemas.microsoft.com/office/drawing/2014/main" val="3147608435"/>
                    </a:ext>
                  </a:extLst>
                </a:gridCol>
                <a:gridCol w="845916">
                  <a:extLst>
                    <a:ext uri="{9D8B030D-6E8A-4147-A177-3AD203B41FA5}">
                      <a16:colId xmlns:a16="http://schemas.microsoft.com/office/drawing/2014/main" val="4276872772"/>
                    </a:ext>
                  </a:extLst>
                </a:gridCol>
                <a:gridCol w="845916">
                  <a:extLst>
                    <a:ext uri="{9D8B030D-6E8A-4147-A177-3AD203B41FA5}">
                      <a16:colId xmlns:a16="http://schemas.microsoft.com/office/drawing/2014/main" val="1442187404"/>
                    </a:ext>
                  </a:extLst>
                </a:gridCol>
              </a:tblGrid>
              <a:tr h="267342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구 분</a:t>
                      </a:r>
                      <a:r>
                        <a:rPr lang="ko-KR" altLang="en-US" sz="10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​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개선설비</a:t>
                      </a:r>
                      <a:r>
                        <a:rPr lang="ko-KR" altLang="en-US" sz="10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​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기존 발생량</a:t>
                      </a:r>
                      <a:r>
                        <a:rPr lang="ko-KR" altLang="en-US" sz="10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​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altLang="ko-KR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(</a:t>
                      </a: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a)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​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1000" b="1" i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사업후</a:t>
                      </a:r>
                      <a:r>
                        <a:rPr lang="ko-KR" alt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 발생량</a:t>
                      </a:r>
                      <a:r>
                        <a:rPr lang="ko-KR" altLang="en-US" sz="10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​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altLang="ko-KR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(b)</a:t>
                      </a:r>
                      <a:r>
                        <a:rPr lang="ko-KR" altLang="en-US" sz="10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​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변화량</a:t>
                      </a:r>
                      <a:r>
                        <a:rPr lang="ko-KR" altLang="en-US" sz="10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​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altLang="ko-KR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(</a:t>
                      </a: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c=a-b)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​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1000" b="1" i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개선율</a:t>
                      </a:r>
                      <a:r>
                        <a:rPr lang="ko-KR" altLang="en-US" sz="10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​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altLang="ko-KR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(</a:t>
                      </a: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d=c/a)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​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B/C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000" b="1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637697"/>
                  </a:ext>
                </a:extLst>
              </a:tr>
              <a:tr h="267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연간</a:t>
                      </a:r>
                      <a:r>
                        <a:rPr lang="en-US" altLang="ko-KR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B/C</a:t>
                      </a:r>
                      <a:endParaRPr lang="en-US" sz="1000" b="1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총</a:t>
                      </a:r>
                      <a:r>
                        <a:rPr lang="en-US" altLang="ko-KR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B/C</a:t>
                      </a:r>
                      <a:endParaRPr lang="en-US" sz="1000" b="1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72161"/>
                  </a:ext>
                </a:extLst>
              </a:tr>
              <a:tr h="363109">
                <a:tc rowSpan="6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온실가스​</a:t>
                      </a:r>
                    </a:p>
                  </a:txBody>
                  <a:tcPr marL="100584" marR="100584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스팀보일러 </a:t>
                      </a:r>
                      <a:r>
                        <a:rPr lang="ko-KR" altLang="en-US" sz="900" b="0" i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폐열회수</a:t>
                      </a:r>
                      <a:endParaRPr lang="ko-KR" altLang="en-US" sz="900" b="0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175 tCO</a:t>
                      </a:r>
                      <a:r>
                        <a:rPr lang="en-US" sz="1000" kern="0" spc="0" baseline="-25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80,150 (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Nm3/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160 tCO</a:t>
                      </a:r>
                      <a:r>
                        <a:rPr lang="en-US" sz="1000" kern="0" spc="0" baseline="-25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73,392 (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Nm3/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 tCO</a:t>
                      </a:r>
                      <a:r>
                        <a:rPr lang="en-US" sz="1000" kern="0" spc="0" baseline="-25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6,758 (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Nm3/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8.4 %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1.16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11.64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56886"/>
                  </a:ext>
                </a:extLst>
              </a:tr>
              <a:tr h="3631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인버터형 공기압축기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283 tCO</a:t>
                      </a:r>
                      <a:r>
                        <a:rPr lang="en-US" sz="1000" kern="0" spc="0" baseline="-25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615,014 (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kW/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228 tCO</a:t>
                      </a:r>
                      <a:r>
                        <a:rPr lang="en-US" sz="1000" kern="0" spc="0" baseline="-25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495,580 (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kW/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 tCO</a:t>
                      </a:r>
                      <a:r>
                        <a:rPr lang="en-US" sz="1000" kern="0" spc="0" baseline="-25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119,434 (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kW/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19 %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0.38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4.99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5307"/>
                  </a:ext>
                </a:extLst>
              </a:tr>
              <a:tr h="4104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Three roll mill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900" b="0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인버터 설치</a:t>
                      </a: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2,636 tCO</a:t>
                      </a:r>
                      <a:r>
                        <a:rPr lang="en-US" sz="1000" kern="0" spc="0" baseline="-250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5,738,304(</a:t>
                      </a: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kW/</a:t>
                      </a:r>
                      <a:r>
                        <a:rPr lang="ko-KR" alt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2,074 tCO</a:t>
                      </a:r>
                      <a:r>
                        <a:rPr lang="en-US" sz="1000" kern="0" spc="0" baseline="-250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4,515,080(</a:t>
                      </a: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kW/</a:t>
                      </a:r>
                      <a:r>
                        <a:rPr lang="ko-KR" alt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562 tCO</a:t>
                      </a:r>
                      <a:r>
                        <a:rPr lang="en-US" sz="1000" kern="0" spc="0" baseline="-250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1,223,224 </a:t>
                      </a: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kW/</a:t>
                      </a:r>
                      <a:r>
                        <a:rPr lang="ko-KR" alt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21 %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0.47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4.72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67599"/>
                  </a:ext>
                </a:extLst>
              </a:tr>
              <a:tr h="3631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LED </a:t>
                      </a:r>
                      <a:r>
                        <a:rPr lang="ko-KR" altLang="en-US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조명설치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149 tCO</a:t>
                      </a:r>
                      <a:r>
                        <a:rPr lang="en-US" sz="1000" kern="0" spc="0" baseline="-25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324,475(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kW/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0943" marR="90943" marT="23328" marB="23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 tCO</a:t>
                      </a:r>
                      <a:r>
                        <a:rPr lang="en-US" sz="1000" kern="0" spc="0" baseline="-25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182,357(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kW/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0943" marR="90943" marT="23328" marB="23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 tCO</a:t>
                      </a:r>
                      <a:r>
                        <a:rPr lang="en-US" sz="1000" kern="0" spc="0" baseline="-25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142,118 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kW/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0943" marR="90943" marT="23328" marB="23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44 %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0.19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1.12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844479"/>
                  </a:ext>
                </a:extLst>
              </a:tr>
              <a:tr h="3631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지붕 단열 페인트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 tCO</a:t>
                      </a:r>
                      <a:r>
                        <a:rPr lang="en-US" sz="1000" kern="0" spc="0" baseline="-25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35,006(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kW/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 tCO</a:t>
                      </a:r>
                      <a:r>
                        <a:rPr lang="en-US" sz="1000" kern="0" spc="0" baseline="-25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22,509(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kW/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 tCO</a:t>
                      </a:r>
                      <a:r>
                        <a:rPr lang="en-US" sz="1000" kern="0" spc="0" baseline="-25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12,497 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kW/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36 %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0.02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0.18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227310"/>
                  </a:ext>
                </a:extLst>
              </a:tr>
              <a:tr h="249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altLang="ko-KR" sz="9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TOTAL</a:t>
                      </a:r>
                      <a:endParaRPr lang="ko-KR" altLang="en-US" sz="900" b="1" i="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3,259 tCO</a:t>
                      </a:r>
                      <a:r>
                        <a:rPr lang="en-US" sz="1000" b="1" kern="0" spc="0" baseline="-250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2,556 tCO</a:t>
                      </a:r>
                      <a:r>
                        <a:rPr lang="en-US" sz="1000" b="1" kern="0" spc="0" baseline="-250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693 tCO</a:t>
                      </a:r>
                      <a:r>
                        <a:rPr lang="en-US" sz="1000" b="1" kern="0" spc="0" baseline="-250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eq/</a:t>
                      </a: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21 %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96968"/>
                  </a:ext>
                </a:extLst>
              </a:tr>
              <a:tr h="26734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폐기물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900" b="0" i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보온실</a:t>
                      </a:r>
                      <a:r>
                        <a:rPr lang="ko-KR" altLang="en-US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 설치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90 %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0.11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1.01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262185"/>
                  </a:ext>
                </a:extLst>
              </a:tr>
              <a:tr h="26734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환경보전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900" b="0" i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유증기</a:t>
                      </a:r>
                      <a:r>
                        <a:rPr lang="ko-KR" altLang="en-US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 회수시설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74737"/>
                  </a:ext>
                </a:extLst>
              </a:tr>
              <a:tr h="249455"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경제적</a:t>
                      </a:r>
                      <a:endParaRPr lang="en-US" altLang="ko-KR" sz="1000" b="1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1000" b="1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효과​</a:t>
                      </a:r>
                    </a:p>
                  </a:txBody>
                  <a:tcPr marL="100584" marR="100584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스팀보일러 </a:t>
                      </a:r>
                      <a:r>
                        <a:rPr lang="ko-KR" altLang="en-US" sz="900" b="0" i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폐열회수</a:t>
                      </a:r>
                      <a:endParaRPr lang="ko-KR" altLang="en-US" sz="900" b="0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122,470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112,143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10,327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8.4 %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1.16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11.64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240215"/>
                  </a:ext>
                </a:extLst>
              </a:tr>
              <a:tr h="249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900" b="0" i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보온실</a:t>
                      </a:r>
                      <a:r>
                        <a:rPr lang="ko-KR" altLang="en-US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 설치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12,096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1,210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10,886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90 %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0.11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1.01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481172"/>
                  </a:ext>
                </a:extLst>
              </a:tr>
              <a:tr h="249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인버터형 공기압축기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83,027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66,903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16,124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19 %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0.38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4.99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560508"/>
                  </a:ext>
                </a:extLst>
              </a:tr>
              <a:tr h="4104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altLang="ko-KR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Three roll mill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ko-KR" altLang="en-US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인버터 설치</a:t>
                      </a:r>
                      <a:endParaRPr lang="en-US" altLang="ko-KR" sz="900" b="0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774,671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609,536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165,135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21 %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0.47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4.72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00993"/>
                  </a:ext>
                </a:extLst>
              </a:tr>
              <a:tr h="249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LED </a:t>
                      </a:r>
                      <a:r>
                        <a:rPr lang="ko-KR" altLang="en-US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조명설치</a:t>
                      </a:r>
                      <a:endParaRPr lang="en-US" altLang="ko-KR" sz="900" b="0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46,122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24,618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21,504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47 %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0.22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1.29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119385"/>
                  </a:ext>
                </a:extLst>
              </a:tr>
              <a:tr h="249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지붕 단열페인트</a:t>
                      </a:r>
                      <a:endParaRPr lang="en-US" altLang="ko-KR" sz="900" b="0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4,726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3,038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1,687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36 %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0.02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0" indent="-36068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0.18</a:t>
                      </a:r>
                    </a:p>
                  </a:txBody>
                  <a:tcPr marL="68326" marR="68326" marT="17526" marB="17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418030"/>
                  </a:ext>
                </a:extLst>
              </a:tr>
              <a:tr h="249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altLang="ko-KR" sz="9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TOTAL</a:t>
                      </a:r>
                      <a:endParaRPr lang="ko-KR" altLang="en-US" sz="900" b="1" i="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altLang="ko-KR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1,043,112 </a:t>
                      </a:r>
                      <a:r>
                        <a:rPr lang="ko-KR" altLang="en-US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천원</a:t>
                      </a:r>
                      <a:r>
                        <a:rPr lang="en-US" altLang="ko-KR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/</a:t>
                      </a:r>
                      <a:r>
                        <a:rPr lang="ko-KR" altLang="en-US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년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altLang="ko-KR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817,448 </a:t>
                      </a:r>
                      <a:r>
                        <a:rPr lang="ko-KR" altLang="en-US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천원</a:t>
                      </a:r>
                      <a:r>
                        <a:rPr lang="en-US" altLang="ko-KR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/</a:t>
                      </a:r>
                      <a:r>
                        <a:rPr lang="ko-KR" altLang="en-US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년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altLang="ko-KR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225,663 </a:t>
                      </a:r>
                      <a:r>
                        <a:rPr lang="ko-KR" altLang="en-US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천원</a:t>
                      </a:r>
                      <a:r>
                        <a:rPr lang="en-US" altLang="ko-KR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/</a:t>
                      </a:r>
                      <a:r>
                        <a:rPr lang="ko-KR" altLang="en-US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년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22 %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-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sz="1000" b="1" i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-</a:t>
                      </a:r>
                    </a:p>
                  </a:txBody>
                  <a:tcPr marL="146892" marR="146892" marT="37689" marB="37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401130"/>
                  </a:ext>
                </a:extLst>
              </a:tr>
            </a:tbl>
          </a:graphicData>
        </a:graphic>
      </p:graphicFrame>
      <p:sp>
        <p:nvSpPr>
          <p:cNvPr id="9" name="텍스트 개체 틀 5">
            <a:extLst>
              <a:ext uri="{FF2B5EF4-FFF2-40B4-BE49-F238E27FC236}">
                <a16:creationId xmlns:a16="http://schemas.microsoft.com/office/drawing/2014/main" id="{31C8EA6C-E02A-D873-CA88-F008AD5D1FB5}"/>
              </a:ext>
            </a:extLst>
          </p:cNvPr>
          <p:cNvSpPr txBox="1">
            <a:spLocks/>
          </p:cNvSpPr>
          <p:nvPr/>
        </p:nvSpPr>
        <p:spPr>
          <a:xfrm>
            <a:off x="817865" y="948906"/>
            <a:ext cx="3449335" cy="346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기대효과 요약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57CDDDA-6D3E-8F72-A5B3-3DED5EF1EAC2}"/>
              </a:ext>
            </a:extLst>
          </p:cNvPr>
          <p:cNvGrpSpPr/>
          <p:nvPr/>
        </p:nvGrpSpPr>
        <p:grpSpPr>
          <a:xfrm>
            <a:off x="452438" y="1045666"/>
            <a:ext cx="185249" cy="185249"/>
            <a:chOff x="452438" y="891268"/>
            <a:chExt cx="185249" cy="185249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F9A75FE-F657-1EFA-8B3D-033AE97DF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44" y="933892"/>
              <a:ext cx="116395" cy="100002"/>
            </a:xfrm>
            <a:custGeom>
              <a:avLst/>
              <a:gdLst>
                <a:gd name="T0" fmla="*/ 140 w 142"/>
                <a:gd name="T1" fmla="*/ 10 h 122"/>
                <a:gd name="T2" fmla="*/ 140 w 142"/>
                <a:gd name="T3" fmla="*/ 10 h 122"/>
                <a:gd name="T4" fmla="*/ 136 w 142"/>
                <a:gd name="T5" fmla="*/ 4 h 122"/>
                <a:gd name="T6" fmla="*/ 136 w 142"/>
                <a:gd name="T7" fmla="*/ 4 h 122"/>
                <a:gd name="T8" fmla="*/ 130 w 142"/>
                <a:gd name="T9" fmla="*/ 0 h 122"/>
                <a:gd name="T10" fmla="*/ 124 w 142"/>
                <a:gd name="T11" fmla="*/ 0 h 122"/>
                <a:gd name="T12" fmla="*/ 124 w 142"/>
                <a:gd name="T13" fmla="*/ 0 h 122"/>
                <a:gd name="T14" fmla="*/ 120 w 142"/>
                <a:gd name="T15" fmla="*/ 0 h 122"/>
                <a:gd name="T16" fmla="*/ 118 w 142"/>
                <a:gd name="T17" fmla="*/ 4 h 122"/>
                <a:gd name="T18" fmla="*/ 52 w 142"/>
                <a:gd name="T19" fmla="*/ 82 h 122"/>
                <a:gd name="T20" fmla="*/ 24 w 142"/>
                <a:gd name="T21" fmla="*/ 52 h 122"/>
                <a:gd name="T22" fmla="*/ 24 w 142"/>
                <a:gd name="T23" fmla="*/ 52 h 122"/>
                <a:gd name="T24" fmla="*/ 22 w 142"/>
                <a:gd name="T25" fmla="*/ 50 h 122"/>
                <a:gd name="T26" fmla="*/ 18 w 142"/>
                <a:gd name="T27" fmla="*/ 50 h 122"/>
                <a:gd name="T28" fmla="*/ 18 w 142"/>
                <a:gd name="T29" fmla="*/ 50 h 122"/>
                <a:gd name="T30" fmla="*/ 12 w 142"/>
                <a:gd name="T31" fmla="*/ 52 h 122"/>
                <a:gd name="T32" fmla="*/ 6 w 142"/>
                <a:gd name="T33" fmla="*/ 56 h 122"/>
                <a:gd name="T34" fmla="*/ 6 w 142"/>
                <a:gd name="T35" fmla="*/ 56 h 122"/>
                <a:gd name="T36" fmla="*/ 2 w 142"/>
                <a:gd name="T37" fmla="*/ 62 h 122"/>
                <a:gd name="T38" fmla="*/ 2 w 142"/>
                <a:gd name="T39" fmla="*/ 62 h 122"/>
                <a:gd name="T40" fmla="*/ 0 w 142"/>
                <a:gd name="T41" fmla="*/ 66 h 122"/>
                <a:gd name="T42" fmla="*/ 0 w 142"/>
                <a:gd name="T43" fmla="*/ 66 h 122"/>
                <a:gd name="T44" fmla="*/ 2 w 142"/>
                <a:gd name="T45" fmla="*/ 70 h 122"/>
                <a:gd name="T46" fmla="*/ 4 w 142"/>
                <a:gd name="T47" fmla="*/ 74 h 122"/>
                <a:gd name="T48" fmla="*/ 50 w 142"/>
                <a:gd name="T49" fmla="*/ 120 h 122"/>
                <a:gd name="T50" fmla="*/ 50 w 142"/>
                <a:gd name="T51" fmla="*/ 120 h 122"/>
                <a:gd name="T52" fmla="*/ 54 w 142"/>
                <a:gd name="T53" fmla="*/ 122 h 122"/>
                <a:gd name="T54" fmla="*/ 54 w 142"/>
                <a:gd name="T55" fmla="*/ 122 h 122"/>
                <a:gd name="T56" fmla="*/ 60 w 142"/>
                <a:gd name="T57" fmla="*/ 120 h 122"/>
                <a:gd name="T58" fmla="*/ 140 w 142"/>
                <a:gd name="T59" fmla="*/ 22 h 122"/>
                <a:gd name="T60" fmla="*/ 140 w 142"/>
                <a:gd name="T61" fmla="*/ 22 h 122"/>
                <a:gd name="T62" fmla="*/ 142 w 142"/>
                <a:gd name="T63" fmla="*/ 18 h 122"/>
                <a:gd name="T64" fmla="*/ 142 w 142"/>
                <a:gd name="T65" fmla="*/ 14 h 122"/>
                <a:gd name="T66" fmla="*/ 142 w 142"/>
                <a:gd name="T67" fmla="*/ 14 h 122"/>
                <a:gd name="T68" fmla="*/ 140 w 142"/>
                <a:gd name="T69" fmla="*/ 10 h 122"/>
                <a:gd name="T70" fmla="*/ 140 w 142"/>
                <a:gd name="T71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22">
                  <a:moveTo>
                    <a:pt x="140" y="10"/>
                  </a:moveTo>
                  <a:lnTo>
                    <a:pt x="140" y="10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8" y="4"/>
                  </a:lnTo>
                  <a:lnTo>
                    <a:pt x="52" y="8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5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60" y="120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2" y="18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0" y="1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004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3F4C5966-8B9E-DD2D-FE70-C67E594DAD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38" y="891268"/>
              <a:ext cx="185249" cy="185249"/>
            </a:xfrm>
            <a:custGeom>
              <a:avLst/>
              <a:gdLst>
                <a:gd name="T0" fmla="*/ 222 w 226"/>
                <a:gd name="T1" fmla="*/ 30 h 226"/>
                <a:gd name="T2" fmla="*/ 212 w 226"/>
                <a:gd name="T3" fmla="*/ 14 h 226"/>
                <a:gd name="T4" fmla="*/ 204 w 226"/>
                <a:gd name="T5" fmla="*/ 8 h 226"/>
                <a:gd name="T6" fmla="*/ 196 w 226"/>
                <a:gd name="T7" fmla="*/ 4 h 226"/>
                <a:gd name="T8" fmla="*/ 176 w 226"/>
                <a:gd name="T9" fmla="*/ 0 h 226"/>
                <a:gd name="T10" fmla="*/ 50 w 226"/>
                <a:gd name="T11" fmla="*/ 0 h 226"/>
                <a:gd name="T12" fmla="*/ 30 w 226"/>
                <a:gd name="T13" fmla="*/ 4 h 226"/>
                <a:gd name="T14" fmla="*/ 22 w 226"/>
                <a:gd name="T15" fmla="*/ 8 h 226"/>
                <a:gd name="T16" fmla="*/ 14 w 226"/>
                <a:gd name="T17" fmla="*/ 14 h 226"/>
                <a:gd name="T18" fmla="*/ 4 w 226"/>
                <a:gd name="T19" fmla="*/ 30 h 226"/>
                <a:gd name="T20" fmla="*/ 0 w 226"/>
                <a:gd name="T21" fmla="*/ 40 h 226"/>
                <a:gd name="T22" fmla="*/ 0 w 226"/>
                <a:gd name="T23" fmla="*/ 176 h 226"/>
                <a:gd name="T24" fmla="*/ 0 w 226"/>
                <a:gd name="T25" fmla="*/ 186 h 226"/>
                <a:gd name="T26" fmla="*/ 4 w 226"/>
                <a:gd name="T27" fmla="*/ 196 h 226"/>
                <a:gd name="T28" fmla="*/ 14 w 226"/>
                <a:gd name="T29" fmla="*/ 212 h 226"/>
                <a:gd name="T30" fmla="*/ 22 w 226"/>
                <a:gd name="T31" fmla="*/ 218 h 226"/>
                <a:gd name="T32" fmla="*/ 30 w 226"/>
                <a:gd name="T33" fmla="*/ 222 h 226"/>
                <a:gd name="T34" fmla="*/ 50 w 226"/>
                <a:gd name="T35" fmla="*/ 226 h 226"/>
                <a:gd name="T36" fmla="*/ 176 w 226"/>
                <a:gd name="T37" fmla="*/ 226 h 226"/>
                <a:gd name="T38" fmla="*/ 196 w 226"/>
                <a:gd name="T39" fmla="*/ 222 h 226"/>
                <a:gd name="T40" fmla="*/ 204 w 226"/>
                <a:gd name="T41" fmla="*/ 218 h 226"/>
                <a:gd name="T42" fmla="*/ 212 w 226"/>
                <a:gd name="T43" fmla="*/ 212 h 226"/>
                <a:gd name="T44" fmla="*/ 222 w 226"/>
                <a:gd name="T45" fmla="*/ 196 h 226"/>
                <a:gd name="T46" fmla="*/ 226 w 226"/>
                <a:gd name="T47" fmla="*/ 186 h 226"/>
                <a:gd name="T48" fmla="*/ 226 w 226"/>
                <a:gd name="T49" fmla="*/ 50 h 226"/>
                <a:gd name="T50" fmla="*/ 226 w 226"/>
                <a:gd name="T51" fmla="*/ 40 h 226"/>
                <a:gd name="T52" fmla="*/ 222 w 226"/>
                <a:gd name="T53" fmla="*/ 30 h 226"/>
                <a:gd name="T54" fmla="*/ 208 w 226"/>
                <a:gd name="T55" fmla="*/ 176 h 226"/>
                <a:gd name="T56" fmla="*/ 204 w 226"/>
                <a:gd name="T57" fmla="*/ 188 h 226"/>
                <a:gd name="T58" fmla="*/ 198 w 226"/>
                <a:gd name="T59" fmla="*/ 198 h 226"/>
                <a:gd name="T60" fmla="*/ 188 w 226"/>
                <a:gd name="T61" fmla="*/ 204 h 226"/>
                <a:gd name="T62" fmla="*/ 182 w 226"/>
                <a:gd name="T63" fmla="*/ 206 h 226"/>
                <a:gd name="T64" fmla="*/ 50 w 226"/>
                <a:gd name="T65" fmla="*/ 206 h 226"/>
                <a:gd name="T66" fmla="*/ 44 w 226"/>
                <a:gd name="T67" fmla="*/ 206 h 226"/>
                <a:gd name="T68" fmla="*/ 38 w 226"/>
                <a:gd name="T69" fmla="*/ 204 h 226"/>
                <a:gd name="T70" fmla="*/ 28 w 226"/>
                <a:gd name="T71" fmla="*/ 198 h 226"/>
                <a:gd name="T72" fmla="*/ 22 w 226"/>
                <a:gd name="T73" fmla="*/ 188 h 226"/>
                <a:gd name="T74" fmla="*/ 20 w 226"/>
                <a:gd name="T75" fmla="*/ 176 h 226"/>
                <a:gd name="T76" fmla="*/ 20 w 226"/>
                <a:gd name="T77" fmla="*/ 50 h 226"/>
                <a:gd name="T78" fmla="*/ 22 w 226"/>
                <a:gd name="T79" fmla="*/ 38 h 226"/>
                <a:gd name="T80" fmla="*/ 28 w 226"/>
                <a:gd name="T81" fmla="*/ 28 h 226"/>
                <a:gd name="T82" fmla="*/ 38 w 226"/>
                <a:gd name="T83" fmla="*/ 22 h 226"/>
                <a:gd name="T84" fmla="*/ 44 w 226"/>
                <a:gd name="T85" fmla="*/ 20 h 226"/>
                <a:gd name="T86" fmla="*/ 176 w 226"/>
                <a:gd name="T87" fmla="*/ 18 h 226"/>
                <a:gd name="T88" fmla="*/ 182 w 226"/>
                <a:gd name="T89" fmla="*/ 20 h 226"/>
                <a:gd name="T90" fmla="*/ 188 w 226"/>
                <a:gd name="T91" fmla="*/ 22 h 226"/>
                <a:gd name="T92" fmla="*/ 198 w 226"/>
                <a:gd name="T93" fmla="*/ 28 h 226"/>
                <a:gd name="T94" fmla="*/ 204 w 226"/>
                <a:gd name="T95" fmla="*/ 38 h 226"/>
                <a:gd name="T96" fmla="*/ 208 w 226"/>
                <a:gd name="T97" fmla="*/ 5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226">
                  <a:moveTo>
                    <a:pt x="222" y="30"/>
                  </a:moveTo>
                  <a:lnTo>
                    <a:pt x="222" y="30"/>
                  </a:lnTo>
                  <a:lnTo>
                    <a:pt x="218" y="22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04" y="8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86" y="0"/>
                  </a:lnTo>
                  <a:lnTo>
                    <a:pt x="17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8" y="204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22" y="218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40" y="226"/>
                  </a:lnTo>
                  <a:lnTo>
                    <a:pt x="50" y="226"/>
                  </a:lnTo>
                  <a:lnTo>
                    <a:pt x="176" y="226"/>
                  </a:lnTo>
                  <a:lnTo>
                    <a:pt x="176" y="226"/>
                  </a:lnTo>
                  <a:lnTo>
                    <a:pt x="186" y="226"/>
                  </a:lnTo>
                  <a:lnTo>
                    <a:pt x="196" y="222"/>
                  </a:lnTo>
                  <a:lnTo>
                    <a:pt x="196" y="222"/>
                  </a:lnTo>
                  <a:lnTo>
                    <a:pt x="204" y="218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8" y="20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6" y="186"/>
                  </a:lnTo>
                  <a:lnTo>
                    <a:pt x="226" y="176"/>
                  </a:lnTo>
                  <a:lnTo>
                    <a:pt x="226" y="50"/>
                  </a:lnTo>
                  <a:lnTo>
                    <a:pt x="226" y="50"/>
                  </a:lnTo>
                  <a:lnTo>
                    <a:pt x="226" y="40"/>
                  </a:lnTo>
                  <a:lnTo>
                    <a:pt x="222" y="30"/>
                  </a:lnTo>
                  <a:lnTo>
                    <a:pt x="222" y="30"/>
                  </a:lnTo>
                  <a:close/>
                  <a:moveTo>
                    <a:pt x="208" y="176"/>
                  </a:move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2" y="206"/>
                  </a:lnTo>
                  <a:lnTo>
                    <a:pt x="176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4" y="206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0" y="182"/>
                  </a:lnTo>
                  <a:lnTo>
                    <a:pt x="20" y="176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50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82" y="20"/>
                  </a:lnTo>
                  <a:lnTo>
                    <a:pt x="188" y="22"/>
                  </a:lnTo>
                  <a:lnTo>
                    <a:pt x="188" y="22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204" y="38"/>
                  </a:lnTo>
                  <a:lnTo>
                    <a:pt x="204" y="38"/>
                  </a:lnTo>
                  <a:lnTo>
                    <a:pt x="206" y="44"/>
                  </a:lnTo>
                  <a:lnTo>
                    <a:pt x="208" y="50"/>
                  </a:lnTo>
                  <a:lnTo>
                    <a:pt x="208" y="1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100" baseline="0"/>
            </a:p>
          </p:txBody>
        </p:sp>
      </p:grpSp>
    </p:spTree>
    <p:extLst>
      <p:ext uri="{BB962C8B-B14F-4D97-AF65-F5344CB8AC3E}">
        <p14:creationId xmlns:p14="http://schemas.microsoft.com/office/powerpoint/2010/main" val="3572508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004280"/>
      </a:dk2>
      <a:lt2>
        <a:srgbClr val="EFF7FF"/>
      </a:lt2>
      <a:accent1>
        <a:srgbClr val="081348"/>
      </a:accent1>
      <a:accent2>
        <a:srgbClr val="004280"/>
      </a:accent2>
      <a:accent3>
        <a:srgbClr val="2557C5"/>
      </a:accent3>
      <a:accent4>
        <a:srgbClr val="009FEA"/>
      </a:accent4>
      <a:accent5>
        <a:srgbClr val="F39B00"/>
      </a:accent5>
      <a:accent6>
        <a:srgbClr val="B71804"/>
      </a:accent6>
      <a:hlink>
        <a:srgbClr val="3A8C8C"/>
      </a:hlink>
      <a:folHlink>
        <a:srgbClr val="3D7FA7"/>
      </a:folHlink>
    </a:clrScheme>
    <a:fontScheme name="사용자 지정 1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39abf0-ff86-428d-b209-87b5fb7ee75e" xsi:nil="true"/>
    <lcf76f155ced4ddcb4097134ff3c332f xmlns="ac3738fa-61dc-49d3-b474-2cf49097164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204150AB0A29BA44A53BB75C990E06CB" ma:contentTypeVersion="14" ma:contentTypeDescription="새 문서를 만듭니다." ma:contentTypeScope="" ma:versionID="106fdcbdbd8f9b9e396deec5ee49c920">
  <xsd:schema xmlns:xsd="http://www.w3.org/2001/XMLSchema" xmlns:xs="http://www.w3.org/2001/XMLSchema" xmlns:p="http://schemas.microsoft.com/office/2006/metadata/properties" xmlns:ns2="ac3738fa-61dc-49d3-b474-2cf490971644" xmlns:ns3="5339abf0-ff86-428d-b209-87b5fb7ee75e" targetNamespace="http://schemas.microsoft.com/office/2006/metadata/properties" ma:root="true" ma:fieldsID="a01d3b16b74006e4108217f27129b58f" ns2:_="" ns3:_="">
    <xsd:import namespace="ac3738fa-61dc-49d3-b474-2cf490971644"/>
    <xsd:import namespace="5339abf0-ff86-428d-b209-87b5fb7ee7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738fa-61dc-49d3-b474-2cf490971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이미지 태그" ma:readOnly="false" ma:fieldId="{5cf76f15-5ced-4ddc-b409-7134ff3c332f}" ma:taxonomyMulti="true" ma:sspId="e0ee7fac-7626-4830-b059-c9437b34d0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9abf0-ff86-428d-b209-87b5fb7ee75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3f2439b-68f2-4622-be6e-5d98facf3171}" ma:internalName="TaxCatchAll" ma:showField="CatchAllData" ma:web="5339abf0-ff86-428d-b209-87b5fb7ee7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EA2F1F-280F-4AD1-87DA-4C21844F38A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ff19e9f7-10c9-4865-a7e6-7445989dcced"/>
    <ds:schemaRef ds:uri="http://schemas.microsoft.com/office/infopath/2007/PartnerControls"/>
    <ds:schemaRef ds:uri="http://www.w3.org/XML/1998/namespace"/>
    <ds:schemaRef ds:uri="5339abf0-ff86-428d-b209-87b5fb7ee75e"/>
    <ds:schemaRef ds:uri="ac3738fa-61dc-49d3-b474-2cf490971644"/>
  </ds:schemaRefs>
</ds:datastoreItem>
</file>

<file path=customXml/itemProps2.xml><?xml version="1.0" encoding="utf-8"?>
<ds:datastoreItem xmlns:ds="http://schemas.openxmlformats.org/officeDocument/2006/customXml" ds:itemID="{C16DDFE2-26FD-4491-A6FE-0B20FBF284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F51301-C3B3-47DA-B91A-840C97CF2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3738fa-61dc-49d3-b474-2cf490971644"/>
    <ds:schemaRef ds:uri="5339abf0-ff86-428d-b209-87b5fb7ee7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15005</TotalTime>
  <Words>986</Words>
  <Application>Microsoft Office PowerPoint</Application>
  <PresentationFormat>A4 용지(210x297mm)</PresentationFormat>
  <Paragraphs>237</Paragraphs>
  <Slides>8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나눔스퀘어</vt:lpstr>
      <vt:lpstr>나눔스퀘어 Bold</vt:lpstr>
      <vt:lpstr>맑은 고딕</vt:lpstr>
      <vt:lpstr>Arial</vt:lpstr>
      <vt:lpstr>Century Gothic</vt:lpstr>
      <vt:lpstr>Office 테마</vt:lpstr>
      <vt:lpstr>PowerPoint 프레젠테이션</vt:lpstr>
      <vt:lpstr>PowerPoint 프레젠테이션</vt:lpstr>
      <vt:lpstr>Ⅰ</vt:lpstr>
      <vt:lpstr>Ⅰ</vt:lpstr>
      <vt:lpstr>Ⅰ</vt:lpstr>
      <vt:lpstr>Ⅰ</vt:lpstr>
      <vt:lpstr>Ⅰ</vt:lpstr>
      <vt:lpstr>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HDY</dc:creator>
  <cp:lastModifiedBy>김지혜</cp:lastModifiedBy>
  <cp:revision>612</cp:revision>
  <cp:lastPrinted>2022-04-28T02:06:23Z</cp:lastPrinted>
  <dcterms:created xsi:type="dcterms:W3CDTF">2021-01-28T06:44:59Z</dcterms:created>
  <dcterms:modified xsi:type="dcterms:W3CDTF">2023-12-20T05:03:11Z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0x010100204150AB0A29BA44A53BB75C990E06CB</vt:lpwstr>
  </property>
  <property fmtid="{D5CDD505-2E9C-101B-9397-08002B2CF9AE}" pid="3" name="MediaServiceImageTags">
    <vt:lpwstr/>
  </property>
</Properties>
</file>